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3"/>
  </p:sldMasterIdLst>
  <p:notesMasterIdLst>
    <p:notesMasterId r:id="rId11"/>
  </p:notesMasterIdLst>
  <p:handoutMasterIdLst>
    <p:handoutMasterId r:id="rId12"/>
  </p:handoutMasterIdLst>
  <p:sldIdLst>
    <p:sldId id="583" r:id="rId4"/>
    <p:sldId id="584" r:id="rId5"/>
    <p:sldId id="675" r:id="rId6"/>
    <p:sldId id="676" r:id="rId7"/>
    <p:sldId id="679" r:id="rId8"/>
    <p:sldId id="677" r:id="rId9"/>
    <p:sldId id="596" r:id="rId10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7C8"/>
    <a:srgbClr val="3280C8"/>
    <a:srgbClr val="09BDD5"/>
    <a:srgbClr val="2ABAAE"/>
    <a:srgbClr val="F0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/>
    <p:restoredTop sz="88874" autoAdjust="0"/>
  </p:normalViewPr>
  <p:slideViewPr>
    <p:cSldViewPr snapToGrid="0" snapToObjects="1">
      <p:cViewPr varScale="1">
        <p:scale>
          <a:sx n="36" d="100"/>
          <a:sy n="36" d="100"/>
        </p:scale>
        <p:origin x="1416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3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54C46377-F7F2-BF41-85A1-00A1EACE42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BC307D4B-527C-924B-89AF-13EB085222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FE98D-BA21-104E-BE2D-286D2EBC35EA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E2F2EFB-1605-AD42-80B4-9B72280C7E17}"/>
              </a:ext>
            </a:extLst>
          </p:cNvPr>
          <p:cNvSpPr>
            <a:spLocks noGrp="1"/>
          </p:cNvSpPr>
          <p:nvPr>
            <p:ph type="ftr" sz="quarter" idx="2"/>
            <p:custDataLst>
              <p:tags r:id="rId2"/>
            </p:custDataLst>
          </p:nvPr>
        </p:nvSpPr>
        <p:spPr>
          <a:xfrm>
            <a:off x="0" y="8685213"/>
            <a:ext cx="68580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tr-TR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3981E31-8781-524C-A20F-A1350C64EA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1200C-34A7-6145-BFB7-F5C399C91F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117355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29E92-876C-E44F-8891-59469F4DDCE8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  <p:custDataLst>
              <p:tags r:id="rId2"/>
            </p:custDataLst>
          </p:nvPr>
        </p:nvSpPr>
        <p:spPr>
          <a:xfrm>
            <a:off x="0" y="8685213"/>
            <a:ext cx="68580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tr-TR"/>
              <a:t> 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8B592-785F-3D4C-A1AA-3CB2BF8E34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136954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57DC6-9EB2-344B-B533-0D71A4CD6EED}" type="slidenum">
              <a:rPr lang="tr-TR" smtClean="0"/>
              <a:pPr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0487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8B592-785F-3D4C-A1AA-3CB2BF8E34A4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2562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8B592-785F-3D4C-A1AA-3CB2BF8E34A4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2808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E70CB-3990-2BD9-12B0-9FA219D2C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D5F803C-AA17-B728-D933-9E300C4EBA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A5AA34F0-336B-7EC5-4687-B0C009CDC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1E35F8E-C7EF-83B6-AF18-EC28D97E72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8B592-785F-3D4C-A1AA-3CB2BF8E34A4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0376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C9B57-BD98-1CD9-404A-03AFFCBAA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8A97E3CE-6CF7-191A-EF48-957C1C9181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9173FCF8-B7E6-23F0-0949-8B23219E42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EA44162-E0F4-3235-D6A4-7F3EC7E23C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8B592-785F-3D4C-A1AA-3CB2BF8E34A4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8159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B03FF-D927-1E7C-67E8-4E7243D05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F929DD60-6B19-0E59-F91B-EA4EB0CB8A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FA130F0-4E66-B178-224C-7A4ED8BB62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B5752A9-7F8D-0BCE-C558-F104279EDB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8B592-785F-3D4C-A1AA-3CB2BF8E34A4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6442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57DC6-9EB2-344B-B533-0D71A4CD6EED}" type="slidenum">
              <a:rPr lang="tr-TR" smtClean="0"/>
              <a:pPr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7711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7.png"/><Relationship Id="rId4" Type="http://schemas.openxmlformats.org/officeDocument/2006/relationships/image" Target="../media/image1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7.png"/><Relationship Id="rId4" Type="http://schemas.openxmlformats.org/officeDocument/2006/relationships/image" Target="../media/image1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Resim 48">
            <a:extLst>
              <a:ext uri="{FF2B5EF4-FFF2-40B4-BE49-F238E27FC236}">
                <a16:creationId xmlns:a16="http://schemas.microsoft.com/office/drawing/2014/main" id="{F9250D4C-9438-A142-A4ED-B4CFCEA374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5" y="-11358"/>
            <a:ext cx="24380825" cy="13726912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8B4EFAA-E583-A847-B42B-716EAD3E9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3C6E9C-9A17-A74A-8A99-B22BBF5E3463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34009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örüntü" descr="Görüntü">
            <a:extLst>
              <a:ext uri="{FF2B5EF4-FFF2-40B4-BE49-F238E27FC236}">
                <a16:creationId xmlns:a16="http://schemas.microsoft.com/office/drawing/2014/main" id="{EC44C76B-7CC3-1B40-8D2D-86D18176836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12267" y="447"/>
            <a:ext cx="10368557" cy="13714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5C379B4-927C-644E-8175-E53FE24290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3526" y="12816875"/>
            <a:ext cx="2964926" cy="456142"/>
          </a:xfrm>
          <a:prstGeom prst="rect">
            <a:avLst/>
          </a:prstGeom>
        </p:spPr>
      </p:pic>
      <p:grpSp>
        <p:nvGrpSpPr>
          <p:cNvPr id="22" name="Grup 21">
            <a:extLst>
              <a:ext uri="{FF2B5EF4-FFF2-40B4-BE49-F238E27FC236}">
                <a16:creationId xmlns:a16="http://schemas.microsoft.com/office/drawing/2014/main" id="{B25F84F3-235D-C242-BA24-DDFF3766E4B2}"/>
              </a:ext>
            </a:extLst>
          </p:cNvPr>
          <p:cNvGrpSpPr/>
          <p:nvPr userDrawn="1"/>
        </p:nvGrpSpPr>
        <p:grpSpPr>
          <a:xfrm>
            <a:off x="10703526" y="434565"/>
            <a:ext cx="13061622" cy="12838452"/>
            <a:chOff x="10704223" y="434147"/>
            <a:chExt cx="13062472" cy="12839288"/>
          </a:xfrm>
        </p:grpSpPr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2230E568-0FF8-6E4D-B728-10783FB7B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001145" y="434147"/>
              <a:ext cx="2765550" cy="1604326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B0F986A1-26BD-1F48-B901-651DD50A6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04223" y="12817263"/>
              <a:ext cx="2965119" cy="456172"/>
            </a:xfrm>
            <a:prstGeom prst="rect">
              <a:avLst/>
            </a:prstGeom>
          </p:spPr>
        </p:pic>
      </p:grp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9773ADA-51DA-5C4F-8CE4-F987F611BE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3C6E9C-9A17-A74A-8A99-B22BBF5E3463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01D4F1C-13DE-4644-9214-9FA8DC14C2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75" y="434147"/>
            <a:ext cx="12930116" cy="11809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6000" b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Başlık Ekleyiniz</a:t>
            </a:r>
            <a:endParaRPr lang="en-US" dirty="0"/>
          </a:p>
        </p:txBody>
      </p:sp>
      <p:sp>
        <p:nvSpPr>
          <p:cNvPr id="16" name="İçerik Yer Tutucusu 2">
            <a:extLst>
              <a:ext uri="{FF2B5EF4-FFF2-40B4-BE49-F238E27FC236}">
                <a16:creationId xmlns:a16="http://schemas.microsoft.com/office/drawing/2014/main" id="{ABD625E4-7570-344F-A2EF-3DAB2303F41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66476" y="1691263"/>
            <a:ext cx="12930115" cy="10402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Açıklama Ekleyiniz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EFEF8056-704C-A640-B2D9-B369295CD07F}"/>
              </a:ext>
            </a:extLst>
          </p:cNvPr>
          <p:cNvSpPr/>
          <p:nvPr userDrawn="1"/>
        </p:nvSpPr>
        <p:spPr>
          <a:xfrm>
            <a:off x="-28217" y="777259"/>
            <a:ext cx="494692" cy="494692"/>
          </a:xfrm>
          <a:prstGeom prst="rect">
            <a:avLst/>
          </a:prstGeom>
          <a:solidFill>
            <a:srgbClr val="09BD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79562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örüntü" descr="Görüntü">
            <a:extLst>
              <a:ext uri="{FF2B5EF4-FFF2-40B4-BE49-F238E27FC236}">
                <a16:creationId xmlns:a16="http://schemas.microsoft.com/office/drawing/2014/main" id="{B317690E-2BF0-7949-A52A-5B6FC39D22E9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921368"/>
            <a:ext cx="24380826" cy="67937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up 5">
            <a:extLst>
              <a:ext uri="{FF2B5EF4-FFF2-40B4-BE49-F238E27FC236}">
                <a16:creationId xmlns:a16="http://schemas.microsoft.com/office/drawing/2014/main" id="{33E6BC3B-451A-4946-963A-F0BB9A14BC03}"/>
              </a:ext>
            </a:extLst>
          </p:cNvPr>
          <p:cNvGrpSpPr/>
          <p:nvPr userDrawn="1"/>
        </p:nvGrpSpPr>
        <p:grpSpPr>
          <a:xfrm>
            <a:off x="10704223" y="434147"/>
            <a:ext cx="13062472" cy="12839288"/>
            <a:chOff x="10704223" y="434147"/>
            <a:chExt cx="13062472" cy="12839288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33F26577-663D-8F4E-9C94-D426E57AE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001145" y="434147"/>
              <a:ext cx="2765550" cy="160432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73B1C75-C054-D642-94F6-32F15E2B2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04223" y="12817263"/>
              <a:ext cx="2965119" cy="456172"/>
            </a:xfrm>
            <a:prstGeom prst="rect">
              <a:avLst/>
            </a:prstGeom>
          </p:spPr>
        </p:pic>
      </p:grp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72391E6-7FE8-5044-AAE8-BE848E1EF4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3C6E9C-9A17-A74A-8A99-B22BBF5E3463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BDB85D7-B43C-864E-A931-F984C7BBB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75" y="434147"/>
            <a:ext cx="20106186" cy="11809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6000" b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Başlık Ekleyiniz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FD05985-BDD6-7249-B25C-85C0B5D59B6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66475" y="1692329"/>
            <a:ext cx="23300220" cy="46068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500" b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Açıklama Ekleyiniz</a:t>
            </a:r>
            <a:endParaRPr lang="tr-TR" dirty="0"/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3E7688F6-076D-084A-8B95-04A823CF0911}"/>
              </a:ext>
            </a:extLst>
          </p:cNvPr>
          <p:cNvSpPr/>
          <p:nvPr userDrawn="1"/>
        </p:nvSpPr>
        <p:spPr>
          <a:xfrm>
            <a:off x="-28217" y="777259"/>
            <a:ext cx="494692" cy="494692"/>
          </a:xfrm>
          <a:prstGeom prst="rect">
            <a:avLst/>
          </a:prstGeom>
          <a:solidFill>
            <a:srgbClr val="09BD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79180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çerik+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 17">
            <a:extLst>
              <a:ext uri="{FF2B5EF4-FFF2-40B4-BE49-F238E27FC236}">
                <a16:creationId xmlns:a16="http://schemas.microsoft.com/office/drawing/2014/main" id="{5DA4057A-B1E3-F94F-9CBA-48643E4463E1}"/>
              </a:ext>
            </a:extLst>
          </p:cNvPr>
          <p:cNvGrpSpPr/>
          <p:nvPr userDrawn="1"/>
        </p:nvGrpSpPr>
        <p:grpSpPr>
          <a:xfrm>
            <a:off x="10704223" y="434147"/>
            <a:ext cx="13062472" cy="12839288"/>
            <a:chOff x="10704223" y="434147"/>
            <a:chExt cx="13062472" cy="12839288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CE66ECAD-8013-BA43-B14E-44D2F2314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001145" y="434147"/>
              <a:ext cx="2765550" cy="1604326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B99682A7-F788-C34D-86C2-E40670450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04223" y="12817263"/>
              <a:ext cx="2965119" cy="456172"/>
            </a:xfrm>
            <a:prstGeom prst="rect">
              <a:avLst/>
            </a:prstGeom>
          </p:spPr>
        </p:pic>
      </p:grp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B2E5D078-44ED-6A4E-A26C-15CE0E6BA3D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588500" y="5094287"/>
            <a:ext cx="5195888" cy="3527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C7993719-E579-914E-BEC7-D632864B7C1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303500" y="5094288"/>
            <a:ext cx="5195888" cy="3527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12" name="İçerik Yer Tutucusu 2">
            <a:extLst>
              <a:ext uri="{FF2B5EF4-FFF2-40B4-BE49-F238E27FC236}">
                <a16:creationId xmlns:a16="http://schemas.microsoft.com/office/drawing/2014/main" id="{6230D3A0-1BB6-E54A-9B75-B151C93016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71912" y="5094286"/>
            <a:ext cx="5195888" cy="3527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13" name="Metin Yer Tutucusu 6">
            <a:extLst>
              <a:ext uri="{FF2B5EF4-FFF2-40B4-BE49-F238E27FC236}">
                <a16:creationId xmlns:a16="http://schemas.microsoft.com/office/drawing/2014/main" id="{5A62D0DD-1CBC-3B4B-B6E1-12CB411EB8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75088" y="9144001"/>
            <a:ext cx="5192712" cy="177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14" name="Metin Yer Tutucusu 6">
            <a:extLst>
              <a:ext uri="{FF2B5EF4-FFF2-40B4-BE49-F238E27FC236}">
                <a16:creationId xmlns:a16="http://schemas.microsoft.com/office/drawing/2014/main" id="{4E35B468-E6AA-CA4A-9860-01129798B2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91676" y="9143999"/>
            <a:ext cx="5192712" cy="1778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15" name="Metin Yer Tutucusu 6">
            <a:extLst>
              <a:ext uri="{FF2B5EF4-FFF2-40B4-BE49-F238E27FC236}">
                <a16:creationId xmlns:a16="http://schemas.microsoft.com/office/drawing/2014/main" id="{CAA2275A-C005-A84D-BDD9-04EDE844C1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303500" y="9143999"/>
            <a:ext cx="5192712" cy="1778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544B8F5-21D5-BC40-8C50-5C46C8B44A9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53C6E9C-9A17-A74A-8A99-B22BBF5E3463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5A4F201-7127-6045-9527-0CD0B50F3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75" y="434147"/>
            <a:ext cx="20106186" cy="11809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6000" b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Başlık Ekleyiniz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ED85490-1A2D-374E-80E9-C075161ECE9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66475" y="1692329"/>
            <a:ext cx="20106186" cy="15066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Alt Başlık Ekleyiniz </a:t>
            </a:r>
            <a:endParaRPr lang="tr-TR" dirty="0"/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607D4743-2542-5741-B8C2-5F0F7A9B946B}"/>
              </a:ext>
            </a:extLst>
          </p:cNvPr>
          <p:cNvSpPr/>
          <p:nvPr userDrawn="1"/>
        </p:nvSpPr>
        <p:spPr>
          <a:xfrm>
            <a:off x="-28217" y="777259"/>
            <a:ext cx="494692" cy="494692"/>
          </a:xfrm>
          <a:prstGeom prst="rect">
            <a:avLst/>
          </a:prstGeom>
          <a:solidFill>
            <a:srgbClr val="09BD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5423906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çerik+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 17">
            <a:extLst>
              <a:ext uri="{FF2B5EF4-FFF2-40B4-BE49-F238E27FC236}">
                <a16:creationId xmlns:a16="http://schemas.microsoft.com/office/drawing/2014/main" id="{5DA4057A-B1E3-F94F-9CBA-48643E4463E1}"/>
              </a:ext>
            </a:extLst>
          </p:cNvPr>
          <p:cNvGrpSpPr/>
          <p:nvPr userDrawn="1"/>
        </p:nvGrpSpPr>
        <p:grpSpPr>
          <a:xfrm>
            <a:off x="10932823" y="525813"/>
            <a:ext cx="13062472" cy="12839288"/>
            <a:chOff x="10704223" y="434147"/>
            <a:chExt cx="13062472" cy="12839288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CE66ECAD-8013-BA43-B14E-44D2F2314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001145" y="434147"/>
              <a:ext cx="2765550" cy="1604326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B99682A7-F788-C34D-86C2-E40670450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04223" y="12817263"/>
              <a:ext cx="2965119" cy="456172"/>
            </a:xfrm>
            <a:prstGeom prst="rect">
              <a:avLst/>
            </a:prstGeom>
          </p:spPr>
        </p:pic>
      </p:grpSp>
      <p:sp>
        <p:nvSpPr>
          <p:cNvPr id="53" name="İçerik Yer Tutucusu 2">
            <a:extLst>
              <a:ext uri="{FF2B5EF4-FFF2-40B4-BE49-F238E27FC236}">
                <a16:creationId xmlns:a16="http://schemas.microsoft.com/office/drawing/2014/main" id="{A83E05F0-C04F-784A-92D3-11200C107B7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29412" y="5094287"/>
            <a:ext cx="5195888" cy="3527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54" name="İçerik Yer Tutucusu 2">
            <a:extLst>
              <a:ext uri="{FF2B5EF4-FFF2-40B4-BE49-F238E27FC236}">
                <a16:creationId xmlns:a16="http://schemas.microsoft.com/office/drawing/2014/main" id="{CDBEFF0F-68FB-9945-813C-DE68613642C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444412" y="5094288"/>
            <a:ext cx="5195888" cy="3527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55" name="İçerik Yer Tutucusu 2">
            <a:extLst>
              <a:ext uri="{FF2B5EF4-FFF2-40B4-BE49-F238E27FC236}">
                <a16:creationId xmlns:a16="http://schemas.microsoft.com/office/drawing/2014/main" id="{3985C2CA-3E30-5743-8F42-8148040F57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2824" y="5094286"/>
            <a:ext cx="5195888" cy="3527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56" name="Metin Yer Tutucusu 6">
            <a:extLst>
              <a:ext uri="{FF2B5EF4-FFF2-40B4-BE49-F238E27FC236}">
                <a16:creationId xmlns:a16="http://schemas.microsoft.com/office/drawing/2014/main" id="{898442C9-E845-4041-B0D0-2887623826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9176" y="9144001"/>
            <a:ext cx="5192712" cy="177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57" name="Metin Yer Tutucusu 6">
            <a:extLst>
              <a:ext uri="{FF2B5EF4-FFF2-40B4-BE49-F238E27FC236}">
                <a16:creationId xmlns:a16="http://schemas.microsoft.com/office/drawing/2014/main" id="{ABBC432F-F376-414F-8C8F-0FBED3F690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35764" y="9143999"/>
            <a:ext cx="5192712" cy="1778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58" name="Metin Yer Tutucusu 6">
            <a:extLst>
              <a:ext uri="{FF2B5EF4-FFF2-40B4-BE49-F238E27FC236}">
                <a16:creationId xmlns:a16="http://schemas.microsoft.com/office/drawing/2014/main" id="{1D1772C2-FBE4-5346-A8F5-8B4F65703C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447588" y="9143999"/>
            <a:ext cx="5192712" cy="1778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59" name="İçerik Yer Tutucusu 2">
            <a:extLst>
              <a:ext uri="{FF2B5EF4-FFF2-40B4-BE49-F238E27FC236}">
                <a16:creationId xmlns:a16="http://schemas.microsoft.com/office/drawing/2014/main" id="{D1BB1B3F-0FE2-834F-A3B1-76EEFA520CE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8175290" y="5094285"/>
            <a:ext cx="5195888" cy="3527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60" name="Metin Yer Tutucusu 6">
            <a:extLst>
              <a:ext uri="{FF2B5EF4-FFF2-40B4-BE49-F238E27FC236}">
                <a16:creationId xmlns:a16="http://schemas.microsoft.com/office/drawing/2014/main" id="{0A8E0536-4E1E-E74D-82F7-6807538698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178466" y="9144000"/>
            <a:ext cx="5192712" cy="1778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EADFC5B-7561-DA47-B5A0-941F79B32F2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53C6E9C-9A17-A74A-8A99-B22BBF5E3463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B5972D8-D624-9B45-B537-C80171C2F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75" y="434147"/>
            <a:ext cx="20106186" cy="11809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6000" b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Başlık Ekleyiniz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D68C82F-CAFE-4343-AD48-0DC32BBE97E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66475" y="1692329"/>
            <a:ext cx="20106186" cy="15066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Alt Başlık Ekleyiniz </a:t>
            </a:r>
            <a:endParaRPr lang="tr-TR" dirty="0"/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2DD35FDB-BD3F-8F42-8C9E-BBE45F44E911}"/>
              </a:ext>
            </a:extLst>
          </p:cNvPr>
          <p:cNvSpPr/>
          <p:nvPr userDrawn="1"/>
        </p:nvSpPr>
        <p:spPr>
          <a:xfrm>
            <a:off x="-28217" y="777259"/>
            <a:ext cx="494692" cy="494692"/>
          </a:xfrm>
          <a:prstGeom prst="rect">
            <a:avLst/>
          </a:prstGeom>
          <a:solidFill>
            <a:srgbClr val="09BD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4641499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332B3CC-F5D6-FA4A-A454-CDCA3D9E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C6E9C-9A17-A74A-8A99-B22BBF5E346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38051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 8">
            <a:extLst>
              <a:ext uri="{FF2B5EF4-FFF2-40B4-BE49-F238E27FC236}">
                <a16:creationId xmlns:a16="http://schemas.microsoft.com/office/drawing/2014/main" id="{A8A45441-62EC-3D4C-87CF-CFAADF010FA1}"/>
              </a:ext>
            </a:extLst>
          </p:cNvPr>
          <p:cNvGrpSpPr/>
          <p:nvPr userDrawn="1"/>
        </p:nvGrpSpPr>
        <p:grpSpPr>
          <a:xfrm>
            <a:off x="10704224" y="434146"/>
            <a:ext cx="13062472" cy="12839288"/>
            <a:chOff x="10704223" y="434147"/>
            <a:chExt cx="13062472" cy="1283928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69DE7B1-16CC-F44E-A4E0-D14F8F144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001145" y="434147"/>
              <a:ext cx="2765550" cy="1604326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4026A79-6246-154B-B0AD-2F1FD192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04223" y="12817263"/>
              <a:ext cx="2965119" cy="456172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23784214-590D-1E47-9284-B8C813A18A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77" y="434146"/>
            <a:ext cx="20106185" cy="11809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6000" b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Başlık Ekleyiniz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18EAB82-363D-E247-9B33-FFC29D5DC3A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66476" y="1692331"/>
            <a:ext cx="23300219" cy="100594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500" b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30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61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2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3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4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85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1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46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Açıklama Ekleyiniz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E4EA0C0-1346-B640-9A7A-ABE66953E3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3C6E9C-9A17-A74A-8A99-B22BBF5E3463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3EE66417-E1E7-0E41-BFBC-39165209233A}"/>
              </a:ext>
            </a:extLst>
          </p:cNvPr>
          <p:cNvSpPr/>
          <p:nvPr userDrawn="1"/>
        </p:nvSpPr>
        <p:spPr>
          <a:xfrm>
            <a:off x="-28216" y="777258"/>
            <a:ext cx="494692" cy="494692"/>
          </a:xfrm>
          <a:prstGeom prst="rect">
            <a:avLst/>
          </a:prstGeom>
          <a:solidFill>
            <a:srgbClr val="09BD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2504350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 8">
            <a:extLst>
              <a:ext uri="{FF2B5EF4-FFF2-40B4-BE49-F238E27FC236}">
                <a16:creationId xmlns:a16="http://schemas.microsoft.com/office/drawing/2014/main" id="{A8A45441-62EC-3D4C-87CF-CFAADF010FA1}"/>
              </a:ext>
            </a:extLst>
          </p:cNvPr>
          <p:cNvGrpSpPr/>
          <p:nvPr userDrawn="1"/>
        </p:nvGrpSpPr>
        <p:grpSpPr>
          <a:xfrm>
            <a:off x="10704224" y="434146"/>
            <a:ext cx="13062472" cy="12839288"/>
            <a:chOff x="10704223" y="434147"/>
            <a:chExt cx="13062472" cy="1283928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69DE7B1-16CC-F44E-A4E0-D14F8F144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001145" y="434147"/>
              <a:ext cx="2765550" cy="1604326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4026A79-6246-154B-B0AD-2F1FD192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04223" y="12817263"/>
              <a:ext cx="2965119" cy="456172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23784214-590D-1E47-9284-B8C813A18A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77" y="434146"/>
            <a:ext cx="20106185" cy="11809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6000" b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Başlık Ekleyiniz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18EAB82-363D-E247-9B33-FFC29D5DC3A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66476" y="1692331"/>
            <a:ext cx="23300219" cy="100594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500" b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30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61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2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3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4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85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1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46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Açıklama Ekleyiniz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E4EA0C0-1346-B640-9A7A-ABE66953E3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3C6E9C-9A17-A74A-8A99-B22BBF5E3463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3EE66417-E1E7-0E41-BFBC-39165209233A}"/>
              </a:ext>
            </a:extLst>
          </p:cNvPr>
          <p:cNvSpPr/>
          <p:nvPr userDrawn="1"/>
        </p:nvSpPr>
        <p:spPr>
          <a:xfrm>
            <a:off x="-28216" y="777258"/>
            <a:ext cx="494692" cy="494692"/>
          </a:xfrm>
          <a:prstGeom prst="rect">
            <a:avLst/>
          </a:prstGeom>
          <a:solidFill>
            <a:srgbClr val="09BD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922824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 8">
            <a:extLst>
              <a:ext uri="{FF2B5EF4-FFF2-40B4-BE49-F238E27FC236}">
                <a16:creationId xmlns:a16="http://schemas.microsoft.com/office/drawing/2014/main" id="{A8A45441-62EC-3D4C-87CF-CFAADF010FA1}"/>
              </a:ext>
            </a:extLst>
          </p:cNvPr>
          <p:cNvGrpSpPr/>
          <p:nvPr userDrawn="1"/>
        </p:nvGrpSpPr>
        <p:grpSpPr>
          <a:xfrm>
            <a:off x="10704224" y="434146"/>
            <a:ext cx="13062472" cy="12839288"/>
            <a:chOff x="10704223" y="434147"/>
            <a:chExt cx="13062472" cy="1283928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69DE7B1-16CC-F44E-A4E0-D14F8F144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001145" y="434147"/>
              <a:ext cx="2765550" cy="1604326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4026A79-6246-154B-B0AD-2F1FD192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04223" y="12817263"/>
              <a:ext cx="2965119" cy="456172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23784214-590D-1E47-9284-B8C813A18A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77" y="434146"/>
            <a:ext cx="20106185" cy="11809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6000" b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Başlık Ekleyiniz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18EAB82-363D-E247-9B33-FFC29D5DC3A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66476" y="1692331"/>
            <a:ext cx="23300219" cy="100594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500" b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30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61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2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3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4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85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1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46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Açıklama Ekleyiniz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E4EA0C0-1346-B640-9A7A-ABE66953E3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3C6E9C-9A17-A74A-8A99-B22BBF5E3463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3EE66417-E1E7-0E41-BFBC-39165209233A}"/>
              </a:ext>
            </a:extLst>
          </p:cNvPr>
          <p:cNvSpPr/>
          <p:nvPr userDrawn="1"/>
        </p:nvSpPr>
        <p:spPr>
          <a:xfrm>
            <a:off x="-28216" y="777258"/>
            <a:ext cx="494692" cy="494692"/>
          </a:xfrm>
          <a:prstGeom prst="rect">
            <a:avLst/>
          </a:prstGeom>
          <a:solidFill>
            <a:srgbClr val="09BD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1297329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su, kuş, mavi, uçak içeren bir resim&#10;&#10;Açıklama otomatik olarak oluşturuldu">
            <a:extLst>
              <a:ext uri="{FF2B5EF4-FFF2-40B4-BE49-F238E27FC236}">
                <a16:creationId xmlns:a16="http://schemas.microsoft.com/office/drawing/2014/main" id="{8630E814-A3B9-A042-BE88-67594EE6DF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24382412" cy="13716000"/>
          </a:xfrm>
          <a:prstGeom prst="rect">
            <a:avLst/>
          </a:prstGeom>
        </p:spPr>
      </p:pic>
      <p:grpSp>
        <p:nvGrpSpPr>
          <p:cNvPr id="4" name="Grafik 4">
            <a:extLst>
              <a:ext uri="{FF2B5EF4-FFF2-40B4-BE49-F238E27FC236}">
                <a16:creationId xmlns:a16="http://schemas.microsoft.com/office/drawing/2014/main" id="{41A2A309-DD95-8D47-BADF-2DCCA2DAE43A}"/>
              </a:ext>
            </a:extLst>
          </p:cNvPr>
          <p:cNvGrpSpPr/>
          <p:nvPr userDrawn="1"/>
        </p:nvGrpSpPr>
        <p:grpSpPr>
          <a:xfrm>
            <a:off x="2057206" y="834452"/>
            <a:ext cx="20268000" cy="11146636"/>
            <a:chOff x="2057206" y="834452"/>
            <a:chExt cx="20268000" cy="11146636"/>
          </a:xfrm>
        </p:grpSpPr>
        <p:grpSp>
          <p:nvGrpSpPr>
            <p:cNvPr id="5" name="Grafik 4">
              <a:extLst>
                <a:ext uri="{FF2B5EF4-FFF2-40B4-BE49-F238E27FC236}">
                  <a16:creationId xmlns:a16="http://schemas.microsoft.com/office/drawing/2014/main" id="{A32193B5-7B7B-1D4C-BD10-7A4B086C37CD}"/>
                </a:ext>
              </a:extLst>
            </p:cNvPr>
            <p:cNvGrpSpPr/>
            <p:nvPr/>
          </p:nvGrpSpPr>
          <p:grpSpPr>
            <a:xfrm>
              <a:off x="10250054" y="833619"/>
              <a:ext cx="4133567" cy="2397663"/>
              <a:chOff x="10250054" y="833619"/>
              <a:chExt cx="4133567" cy="2397663"/>
            </a:xfrm>
            <a:solidFill>
              <a:srgbClr val="FFFFFF"/>
            </a:solidFill>
          </p:grpSpPr>
          <p:sp>
            <p:nvSpPr>
              <p:cNvPr id="37" name="Serbest Form: Şekil 7">
                <a:extLst>
                  <a:ext uri="{FF2B5EF4-FFF2-40B4-BE49-F238E27FC236}">
                    <a16:creationId xmlns:a16="http://schemas.microsoft.com/office/drawing/2014/main" id="{C3E8A9C1-8FC0-524F-92E8-17D5D8656DE5}"/>
                  </a:ext>
                </a:extLst>
              </p:cNvPr>
              <p:cNvSpPr/>
              <p:nvPr/>
            </p:nvSpPr>
            <p:spPr>
              <a:xfrm>
                <a:off x="12916408" y="1204483"/>
                <a:ext cx="1467212" cy="1656767"/>
              </a:xfrm>
              <a:custGeom>
                <a:avLst/>
                <a:gdLst>
                  <a:gd name="connsiteX0" fmla="*/ 712288 w 1467212"/>
                  <a:gd name="connsiteY0" fmla="*/ 1656768 h 1656767"/>
                  <a:gd name="connsiteX1" fmla="*/ 375756 w 1467212"/>
                  <a:gd name="connsiteY1" fmla="*/ 1656768 h 1656767"/>
                  <a:gd name="connsiteX2" fmla="*/ 296572 w 1467212"/>
                  <a:gd name="connsiteY2" fmla="*/ 1620221 h 1656767"/>
                  <a:gd name="connsiteX3" fmla="*/ 272209 w 1467212"/>
                  <a:gd name="connsiteY3" fmla="*/ 1536469 h 1656767"/>
                  <a:gd name="connsiteX4" fmla="*/ 418394 w 1467212"/>
                  <a:gd name="connsiteY4" fmla="*/ 493376 h 1656767"/>
                  <a:gd name="connsiteX5" fmla="*/ 403166 w 1467212"/>
                  <a:gd name="connsiteY5" fmla="*/ 441602 h 1656767"/>
                  <a:gd name="connsiteX6" fmla="*/ 354438 w 1467212"/>
                  <a:gd name="connsiteY6" fmla="*/ 418760 h 1656767"/>
                  <a:gd name="connsiteX7" fmla="*/ 104704 w 1467212"/>
                  <a:gd name="connsiteY7" fmla="*/ 418760 h 1656767"/>
                  <a:gd name="connsiteX8" fmla="*/ 25520 w 1467212"/>
                  <a:gd name="connsiteY8" fmla="*/ 382214 h 1656767"/>
                  <a:gd name="connsiteX9" fmla="*/ 1157 w 1467212"/>
                  <a:gd name="connsiteY9" fmla="*/ 298462 h 1656767"/>
                  <a:gd name="connsiteX10" fmla="*/ 30089 w 1467212"/>
                  <a:gd name="connsiteY10" fmla="*/ 89843 h 1656767"/>
                  <a:gd name="connsiteX11" fmla="*/ 133637 w 1467212"/>
                  <a:gd name="connsiteY11" fmla="*/ 0 h 1656767"/>
                  <a:gd name="connsiteX12" fmla="*/ 1362508 w 1467212"/>
                  <a:gd name="connsiteY12" fmla="*/ 0 h 1656767"/>
                  <a:gd name="connsiteX13" fmla="*/ 1441692 w 1467212"/>
                  <a:gd name="connsiteY13" fmla="*/ 36546 h 1656767"/>
                  <a:gd name="connsiteX14" fmla="*/ 1466057 w 1467212"/>
                  <a:gd name="connsiteY14" fmla="*/ 120298 h 1656767"/>
                  <a:gd name="connsiteX15" fmla="*/ 1437124 w 1467212"/>
                  <a:gd name="connsiteY15" fmla="*/ 328917 h 1656767"/>
                  <a:gd name="connsiteX16" fmla="*/ 1333576 w 1467212"/>
                  <a:gd name="connsiteY16" fmla="*/ 418760 h 1656767"/>
                  <a:gd name="connsiteX17" fmla="*/ 1033591 w 1467212"/>
                  <a:gd name="connsiteY17" fmla="*/ 418760 h 1656767"/>
                  <a:gd name="connsiteX18" fmla="*/ 969635 w 1467212"/>
                  <a:gd name="connsiteY18" fmla="*/ 475103 h 1656767"/>
                  <a:gd name="connsiteX19" fmla="*/ 817358 w 1467212"/>
                  <a:gd name="connsiteY19" fmla="*/ 1565402 h 1656767"/>
                  <a:gd name="connsiteX20" fmla="*/ 712288 w 1467212"/>
                  <a:gd name="connsiteY20" fmla="*/ 1656768 h 1656767"/>
                  <a:gd name="connsiteX21" fmla="*/ 133637 w 1467212"/>
                  <a:gd name="connsiteY21" fmla="*/ 41115 h 1656767"/>
                  <a:gd name="connsiteX22" fmla="*/ 69681 w 1467212"/>
                  <a:gd name="connsiteY22" fmla="*/ 97457 h 1656767"/>
                  <a:gd name="connsiteX23" fmla="*/ 40748 w 1467212"/>
                  <a:gd name="connsiteY23" fmla="*/ 306076 h 1656767"/>
                  <a:gd name="connsiteX24" fmla="*/ 55976 w 1467212"/>
                  <a:gd name="connsiteY24" fmla="*/ 357850 h 1656767"/>
                  <a:gd name="connsiteX25" fmla="*/ 104704 w 1467212"/>
                  <a:gd name="connsiteY25" fmla="*/ 380691 h 1656767"/>
                  <a:gd name="connsiteX26" fmla="*/ 352915 w 1467212"/>
                  <a:gd name="connsiteY26" fmla="*/ 380691 h 1656767"/>
                  <a:gd name="connsiteX27" fmla="*/ 432099 w 1467212"/>
                  <a:gd name="connsiteY27" fmla="*/ 417238 h 1656767"/>
                  <a:gd name="connsiteX28" fmla="*/ 456463 w 1467212"/>
                  <a:gd name="connsiteY28" fmla="*/ 500990 h 1656767"/>
                  <a:gd name="connsiteX29" fmla="*/ 310278 w 1467212"/>
                  <a:gd name="connsiteY29" fmla="*/ 1544083 h 1656767"/>
                  <a:gd name="connsiteX30" fmla="*/ 325505 w 1467212"/>
                  <a:gd name="connsiteY30" fmla="*/ 1595857 h 1656767"/>
                  <a:gd name="connsiteX31" fmla="*/ 374234 w 1467212"/>
                  <a:gd name="connsiteY31" fmla="*/ 1618699 h 1656767"/>
                  <a:gd name="connsiteX32" fmla="*/ 710765 w 1467212"/>
                  <a:gd name="connsiteY32" fmla="*/ 1618699 h 1656767"/>
                  <a:gd name="connsiteX33" fmla="*/ 774721 w 1467212"/>
                  <a:gd name="connsiteY33" fmla="*/ 1562356 h 1656767"/>
                  <a:gd name="connsiteX34" fmla="*/ 926997 w 1467212"/>
                  <a:gd name="connsiteY34" fmla="*/ 472057 h 1656767"/>
                  <a:gd name="connsiteX35" fmla="*/ 1030545 w 1467212"/>
                  <a:gd name="connsiteY35" fmla="*/ 380691 h 1656767"/>
                  <a:gd name="connsiteX36" fmla="*/ 1330530 w 1467212"/>
                  <a:gd name="connsiteY36" fmla="*/ 380691 h 1656767"/>
                  <a:gd name="connsiteX37" fmla="*/ 1394486 w 1467212"/>
                  <a:gd name="connsiteY37" fmla="*/ 324349 h 1656767"/>
                  <a:gd name="connsiteX38" fmla="*/ 1423418 w 1467212"/>
                  <a:gd name="connsiteY38" fmla="*/ 115730 h 1656767"/>
                  <a:gd name="connsiteX39" fmla="*/ 1408191 w 1467212"/>
                  <a:gd name="connsiteY39" fmla="*/ 63956 h 1656767"/>
                  <a:gd name="connsiteX40" fmla="*/ 1359463 w 1467212"/>
                  <a:gd name="connsiteY40" fmla="*/ 41115 h 1656767"/>
                  <a:gd name="connsiteX41" fmla="*/ 133637 w 1467212"/>
                  <a:gd name="connsiteY41" fmla="*/ 41115 h 165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67212" h="1656767">
                    <a:moveTo>
                      <a:pt x="712288" y="1656768"/>
                    </a:moveTo>
                    <a:lnTo>
                      <a:pt x="375756" y="1656768"/>
                    </a:lnTo>
                    <a:cubicBezTo>
                      <a:pt x="345301" y="1656768"/>
                      <a:pt x="316369" y="1643063"/>
                      <a:pt x="296572" y="1620221"/>
                    </a:cubicBezTo>
                    <a:cubicBezTo>
                      <a:pt x="276777" y="1597380"/>
                      <a:pt x="267640" y="1566925"/>
                      <a:pt x="272209" y="1536469"/>
                    </a:cubicBezTo>
                    <a:lnTo>
                      <a:pt x="418394" y="493376"/>
                    </a:lnTo>
                    <a:cubicBezTo>
                      <a:pt x="421439" y="475103"/>
                      <a:pt x="415349" y="455307"/>
                      <a:pt x="403166" y="441602"/>
                    </a:cubicBezTo>
                    <a:cubicBezTo>
                      <a:pt x="390984" y="427897"/>
                      <a:pt x="372711" y="418760"/>
                      <a:pt x="354438" y="418760"/>
                    </a:cubicBezTo>
                    <a:lnTo>
                      <a:pt x="104704" y="418760"/>
                    </a:lnTo>
                    <a:cubicBezTo>
                      <a:pt x="74249" y="418760"/>
                      <a:pt x="45316" y="405055"/>
                      <a:pt x="25520" y="382214"/>
                    </a:cubicBezTo>
                    <a:cubicBezTo>
                      <a:pt x="5725" y="359372"/>
                      <a:pt x="-3412" y="328917"/>
                      <a:pt x="1157" y="298462"/>
                    </a:cubicBezTo>
                    <a:lnTo>
                      <a:pt x="30089" y="89843"/>
                    </a:lnTo>
                    <a:cubicBezTo>
                      <a:pt x="37702" y="38069"/>
                      <a:pt x="81863" y="0"/>
                      <a:pt x="133637" y="0"/>
                    </a:cubicBezTo>
                    <a:lnTo>
                      <a:pt x="1362508" y="0"/>
                    </a:lnTo>
                    <a:cubicBezTo>
                      <a:pt x="1392963" y="0"/>
                      <a:pt x="1421896" y="13705"/>
                      <a:pt x="1441692" y="36546"/>
                    </a:cubicBezTo>
                    <a:cubicBezTo>
                      <a:pt x="1461488" y="59388"/>
                      <a:pt x="1470625" y="89843"/>
                      <a:pt x="1466057" y="120298"/>
                    </a:cubicBezTo>
                    <a:lnTo>
                      <a:pt x="1437124" y="328917"/>
                    </a:lnTo>
                    <a:cubicBezTo>
                      <a:pt x="1429510" y="380691"/>
                      <a:pt x="1385349" y="418760"/>
                      <a:pt x="1333576" y="418760"/>
                    </a:cubicBezTo>
                    <a:lnTo>
                      <a:pt x="1033591" y="418760"/>
                    </a:lnTo>
                    <a:cubicBezTo>
                      <a:pt x="1001613" y="418760"/>
                      <a:pt x="974203" y="443125"/>
                      <a:pt x="969635" y="475103"/>
                    </a:cubicBezTo>
                    <a:lnTo>
                      <a:pt x="817358" y="1565402"/>
                    </a:lnTo>
                    <a:cubicBezTo>
                      <a:pt x="808222" y="1617176"/>
                      <a:pt x="764061" y="1656768"/>
                      <a:pt x="712288" y="1656768"/>
                    </a:cubicBezTo>
                    <a:close/>
                    <a:moveTo>
                      <a:pt x="133637" y="41115"/>
                    </a:moveTo>
                    <a:cubicBezTo>
                      <a:pt x="101659" y="41115"/>
                      <a:pt x="74249" y="65479"/>
                      <a:pt x="69681" y="97457"/>
                    </a:cubicBezTo>
                    <a:lnTo>
                      <a:pt x="40748" y="306076"/>
                    </a:lnTo>
                    <a:cubicBezTo>
                      <a:pt x="37702" y="324349"/>
                      <a:pt x="43794" y="344145"/>
                      <a:pt x="55976" y="357850"/>
                    </a:cubicBezTo>
                    <a:cubicBezTo>
                      <a:pt x="68158" y="371555"/>
                      <a:pt x="86431" y="380691"/>
                      <a:pt x="104704" y="380691"/>
                    </a:cubicBezTo>
                    <a:lnTo>
                      <a:pt x="352915" y="380691"/>
                    </a:lnTo>
                    <a:cubicBezTo>
                      <a:pt x="383370" y="380691"/>
                      <a:pt x="412303" y="394396"/>
                      <a:pt x="432099" y="417238"/>
                    </a:cubicBezTo>
                    <a:cubicBezTo>
                      <a:pt x="451895" y="440079"/>
                      <a:pt x="461032" y="470534"/>
                      <a:pt x="456463" y="500990"/>
                    </a:cubicBezTo>
                    <a:lnTo>
                      <a:pt x="310278" y="1544083"/>
                    </a:lnTo>
                    <a:cubicBezTo>
                      <a:pt x="307232" y="1562356"/>
                      <a:pt x="313323" y="1582152"/>
                      <a:pt x="325505" y="1595857"/>
                    </a:cubicBezTo>
                    <a:cubicBezTo>
                      <a:pt x="337687" y="1609562"/>
                      <a:pt x="355961" y="1618699"/>
                      <a:pt x="374234" y="1618699"/>
                    </a:cubicBezTo>
                    <a:lnTo>
                      <a:pt x="710765" y="1618699"/>
                    </a:lnTo>
                    <a:cubicBezTo>
                      <a:pt x="742743" y="1618699"/>
                      <a:pt x="770153" y="1594334"/>
                      <a:pt x="774721" y="1562356"/>
                    </a:cubicBezTo>
                    <a:lnTo>
                      <a:pt x="926997" y="472057"/>
                    </a:lnTo>
                    <a:cubicBezTo>
                      <a:pt x="934611" y="420283"/>
                      <a:pt x="978772" y="380691"/>
                      <a:pt x="1030545" y="380691"/>
                    </a:cubicBezTo>
                    <a:lnTo>
                      <a:pt x="1330530" y="380691"/>
                    </a:lnTo>
                    <a:cubicBezTo>
                      <a:pt x="1362508" y="380691"/>
                      <a:pt x="1389918" y="356327"/>
                      <a:pt x="1394486" y="324349"/>
                    </a:cubicBezTo>
                    <a:lnTo>
                      <a:pt x="1423418" y="115730"/>
                    </a:lnTo>
                    <a:cubicBezTo>
                      <a:pt x="1426464" y="97457"/>
                      <a:pt x="1420374" y="77661"/>
                      <a:pt x="1408191" y="63956"/>
                    </a:cubicBezTo>
                    <a:cubicBezTo>
                      <a:pt x="1396009" y="50251"/>
                      <a:pt x="1377735" y="41115"/>
                      <a:pt x="1359463" y="41115"/>
                    </a:cubicBezTo>
                    <a:lnTo>
                      <a:pt x="133637" y="41115"/>
                    </a:lnTo>
                    <a:close/>
                  </a:path>
                </a:pathLst>
              </a:custGeom>
              <a:solidFill>
                <a:srgbClr val="FFFFFF"/>
              </a:solidFill>
              <a:ln w="152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grpSp>
            <p:nvGrpSpPr>
              <p:cNvPr id="38" name="Grafik 4">
                <a:extLst>
                  <a:ext uri="{FF2B5EF4-FFF2-40B4-BE49-F238E27FC236}">
                    <a16:creationId xmlns:a16="http://schemas.microsoft.com/office/drawing/2014/main" id="{484E62CD-A790-5143-BF64-954AC911038C}"/>
                  </a:ext>
                </a:extLst>
              </p:cNvPr>
              <p:cNvGrpSpPr/>
              <p:nvPr/>
            </p:nvGrpSpPr>
            <p:grpSpPr>
              <a:xfrm>
                <a:off x="10250054" y="1237984"/>
                <a:ext cx="742155" cy="1716155"/>
                <a:chOff x="10250054" y="1237984"/>
                <a:chExt cx="742155" cy="1716155"/>
              </a:xfrm>
              <a:solidFill>
                <a:srgbClr val="FFFFFF"/>
              </a:solidFill>
            </p:grpSpPr>
            <p:sp>
              <p:nvSpPr>
                <p:cNvPr id="45" name="Serbest Form: Şekil 9">
                  <a:extLst>
                    <a:ext uri="{FF2B5EF4-FFF2-40B4-BE49-F238E27FC236}">
                      <a16:creationId xmlns:a16="http://schemas.microsoft.com/office/drawing/2014/main" id="{D0F4DD09-AF17-BF44-9BBC-2B8D5A1AFF6D}"/>
                    </a:ext>
                  </a:extLst>
                </p:cNvPr>
                <p:cNvSpPr/>
                <p:nvPr/>
              </p:nvSpPr>
              <p:spPr>
                <a:xfrm>
                  <a:off x="10250054" y="1732883"/>
                  <a:ext cx="684497" cy="1221257"/>
                </a:xfrm>
                <a:custGeom>
                  <a:avLst/>
                  <a:gdLst>
                    <a:gd name="connsiteX0" fmla="*/ 432092 w 684497"/>
                    <a:gd name="connsiteY0" fmla="*/ 1221257 h 1221257"/>
                    <a:gd name="connsiteX1" fmla="*/ 112312 w 684497"/>
                    <a:gd name="connsiteY1" fmla="*/ 1221257 h 1221257"/>
                    <a:gd name="connsiteX2" fmla="*/ 27036 w 684497"/>
                    <a:gd name="connsiteY2" fmla="*/ 1183188 h 1221257"/>
                    <a:gd name="connsiteX3" fmla="*/ 1149 w 684497"/>
                    <a:gd name="connsiteY3" fmla="*/ 1093345 h 1221257"/>
                    <a:gd name="connsiteX4" fmla="*/ 141244 w 684497"/>
                    <a:gd name="connsiteY4" fmla="*/ 95934 h 1221257"/>
                    <a:gd name="connsiteX5" fmla="*/ 252405 w 684497"/>
                    <a:gd name="connsiteY5" fmla="*/ 0 h 1221257"/>
                    <a:gd name="connsiteX6" fmla="*/ 572186 w 684497"/>
                    <a:gd name="connsiteY6" fmla="*/ 0 h 1221257"/>
                    <a:gd name="connsiteX7" fmla="*/ 657461 w 684497"/>
                    <a:gd name="connsiteY7" fmla="*/ 38069 h 1221257"/>
                    <a:gd name="connsiteX8" fmla="*/ 683349 w 684497"/>
                    <a:gd name="connsiteY8" fmla="*/ 127912 h 1221257"/>
                    <a:gd name="connsiteX9" fmla="*/ 543254 w 684497"/>
                    <a:gd name="connsiteY9" fmla="*/ 1125323 h 1221257"/>
                    <a:gd name="connsiteX10" fmla="*/ 432092 w 684497"/>
                    <a:gd name="connsiteY10" fmla="*/ 1221257 h 1221257"/>
                    <a:gd name="connsiteX11" fmla="*/ 180836 w 684497"/>
                    <a:gd name="connsiteY11" fmla="*/ 102025 h 1221257"/>
                    <a:gd name="connsiteX12" fmla="*/ 40742 w 684497"/>
                    <a:gd name="connsiteY12" fmla="*/ 1099436 h 1221257"/>
                    <a:gd name="connsiteX13" fmla="*/ 57492 w 684497"/>
                    <a:gd name="connsiteY13" fmla="*/ 1157301 h 1221257"/>
                    <a:gd name="connsiteX14" fmla="*/ 112312 w 684497"/>
                    <a:gd name="connsiteY14" fmla="*/ 1181665 h 1221257"/>
                    <a:gd name="connsiteX15" fmla="*/ 432092 w 684497"/>
                    <a:gd name="connsiteY15" fmla="*/ 1181665 h 1221257"/>
                    <a:gd name="connsiteX16" fmla="*/ 503662 w 684497"/>
                    <a:gd name="connsiteY16" fmla="*/ 1119232 h 1221257"/>
                    <a:gd name="connsiteX17" fmla="*/ 643756 w 684497"/>
                    <a:gd name="connsiteY17" fmla="*/ 121821 h 1221257"/>
                    <a:gd name="connsiteX18" fmla="*/ 627006 w 684497"/>
                    <a:gd name="connsiteY18" fmla="*/ 63956 h 1221257"/>
                    <a:gd name="connsiteX19" fmla="*/ 572186 w 684497"/>
                    <a:gd name="connsiteY19" fmla="*/ 39592 h 1221257"/>
                    <a:gd name="connsiteX20" fmla="*/ 252405 w 684497"/>
                    <a:gd name="connsiteY20" fmla="*/ 39592 h 1221257"/>
                    <a:gd name="connsiteX21" fmla="*/ 180836 w 684497"/>
                    <a:gd name="connsiteY21" fmla="*/ 102025 h 1221257"/>
                    <a:gd name="connsiteX22" fmla="*/ 180836 w 684497"/>
                    <a:gd name="connsiteY22" fmla="*/ 102025 h 1221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84497" h="1221257">
                      <a:moveTo>
                        <a:pt x="432092" y="1221257"/>
                      </a:moveTo>
                      <a:lnTo>
                        <a:pt x="112312" y="1221257"/>
                      </a:lnTo>
                      <a:cubicBezTo>
                        <a:pt x="80333" y="1221257"/>
                        <a:pt x="48355" y="1207552"/>
                        <a:pt x="27036" y="1183188"/>
                      </a:cubicBezTo>
                      <a:cubicBezTo>
                        <a:pt x="5718" y="1158824"/>
                        <a:pt x="-3419" y="1126846"/>
                        <a:pt x="1149" y="1093345"/>
                      </a:cubicBezTo>
                      <a:lnTo>
                        <a:pt x="141244" y="95934"/>
                      </a:lnTo>
                      <a:cubicBezTo>
                        <a:pt x="148857" y="41115"/>
                        <a:pt x="196064" y="0"/>
                        <a:pt x="252405" y="0"/>
                      </a:cubicBezTo>
                      <a:lnTo>
                        <a:pt x="572186" y="0"/>
                      </a:lnTo>
                      <a:cubicBezTo>
                        <a:pt x="604165" y="0"/>
                        <a:pt x="636142" y="13705"/>
                        <a:pt x="657461" y="38069"/>
                      </a:cubicBezTo>
                      <a:cubicBezTo>
                        <a:pt x="678779" y="62433"/>
                        <a:pt x="687917" y="94411"/>
                        <a:pt x="683349" y="127912"/>
                      </a:cubicBezTo>
                      <a:lnTo>
                        <a:pt x="543254" y="1125323"/>
                      </a:lnTo>
                      <a:cubicBezTo>
                        <a:pt x="535640" y="1180143"/>
                        <a:pt x="488434" y="1221257"/>
                        <a:pt x="432092" y="1221257"/>
                      </a:cubicBezTo>
                      <a:close/>
                      <a:moveTo>
                        <a:pt x="180836" y="102025"/>
                      </a:moveTo>
                      <a:lnTo>
                        <a:pt x="40742" y="1099436"/>
                      </a:lnTo>
                      <a:cubicBezTo>
                        <a:pt x="37696" y="1120755"/>
                        <a:pt x="43787" y="1140551"/>
                        <a:pt x="57492" y="1157301"/>
                      </a:cubicBezTo>
                      <a:cubicBezTo>
                        <a:pt x="71197" y="1172529"/>
                        <a:pt x="90993" y="1181665"/>
                        <a:pt x="112312" y="1181665"/>
                      </a:cubicBezTo>
                      <a:lnTo>
                        <a:pt x="432092" y="1181665"/>
                      </a:lnTo>
                      <a:cubicBezTo>
                        <a:pt x="467116" y="1181665"/>
                        <a:pt x="499093" y="1155778"/>
                        <a:pt x="503662" y="1119232"/>
                      </a:cubicBezTo>
                      <a:lnTo>
                        <a:pt x="643756" y="121821"/>
                      </a:lnTo>
                      <a:cubicBezTo>
                        <a:pt x="646802" y="100502"/>
                        <a:pt x="640710" y="80707"/>
                        <a:pt x="627006" y="63956"/>
                      </a:cubicBezTo>
                      <a:cubicBezTo>
                        <a:pt x="613301" y="48728"/>
                        <a:pt x="593505" y="39592"/>
                        <a:pt x="572186" y="39592"/>
                      </a:cubicBezTo>
                      <a:lnTo>
                        <a:pt x="252405" y="39592"/>
                      </a:lnTo>
                      <a:cubicBezTo>
                        <a:pt x="217382" y="39592"/>
                        <a:pt x="186927" y="67002"/>
                        <a:pt x="180836" y="102025"/>
                      </a:cubicBezTo>
                      <a:lnTo>
                        <a:pt x="180836" y="1020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2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r-TR"/>
                </a:p>
              </p:txBody>
            </p:sp>
            <p:sp>
              <p:nvSpPr>
                <p:cNvPr id="46" name="Serbest Form: Şekil 10">
                  <a:extLst>
                    <a:ext uri="{FF2B5EF4-FFF2-40B4-BE49-F238E27FC236}">
                      <a16:creationId xmlns:a16="http://schemas.microsoft.com/office/drawing/2014/main" id="{D687DB0B-581A-B145-90F4-963B862C9847}"/>
                    </a:ext>
                  </a:extLst>
                </p:cNvPr>
                <p:cNvSpPr/>
                <p:nvPr/>
              </p:nvSpPr>
              <p:spPr>
                <a:xfrm>
                  <a:off x="10429947" y="1237984"/>
                  <a:ext cx="562262" cy="418760"/>
                </a:xfrm>
                <a:custGeom>
                  <a:avLst/>
                  <a:gdLst>
                    <a:gd name="connsiteX0" fmla="*/ 401430 w 562262"/>
                    <a:gd name="connsiteY0" fmla="*/ 418760 h 418760"/>
                    <a:gd name="connsiteX1" fmla="*/ 139514 w 562262"/>
                    <a:gd name="connsiteY1" fmla="*/ 418760 h 418760"/>
                    <a:gd name="connsiteX2" fmla="*/ 34443 w 562262"/>
                    <a:gd name="connsiteY2" fmla="*/ 370032 h 418760"/>
                    <a:gd name="connsiteX3" fmla="*/ 943 w 562262"/>
                    <a:gd name="connsiteY3" fmla="*/ 258870 h 418760"/>
                    <a:gd name="connsiteX4" fmla="*/ 20738 w 562262"/>
                    <a:gd name="connsiteY4" fmla="*/ 120298 h 418760"/>
                    <a:gd name="connsiteX5" fmla="*/ 159310 w 562262"/>
                    <a:gd name="connsiteY5" fmla="*/ 0 h 418760"/>
                    <a:gd name="connsiteX6" fmla="*/ 422748 w 562262"/>
                    <a:gd name="connsiteY6" fmla="*/ 0 h 418760"/>
                    <a:gd name="connsiteX7" fmla="*/ 527819 w 562262"/>
                    <a:gd name="connsiteY7" fmla="*/ 48728 h 418760"/>
                    <a:gd name="connsiteX8" fmla="*/ 561320 w 562262"/>
                    <a:gd name="connsiteY8" fmla="*/ 159890 h 418760"/>
                    <a:gd name="connsiteX9" fmla="*/ 541524 w 562262"/>
                    <a:gd name="connsiteY9" fmla="*/ 298462 h 418760"/>
                    <a:gd name="connsiteX10" fmla="*/ 541524 w 562262"/>
                    <a:gd name="connsiteY10" fmla="*/ 298462 h 418760"/>
                    <a:gd name="connsiteX11" fmla="*/ 401430 w 562262"/>
                    <a:gd name="connsiteY11" fmla="*/ 418760 h 418760"/>
                    <a:gd name="connsiteX12" fmla="*/ 157787 w 562262"/>
                    <a:gd name="connsiteY12" fmla="*/ 39592 h 418760"/>
                    <a:gd name="connsiteX13" fmla="*/ 58807 w 562262"/>
                    <a:gd name="connsiteY13" fmla="*/ 124867 h 418760"/>
                    <a:gd name="connsiteX14" fmla="*/ 39012 w 562262"/>
                    <a:gd name="connsiteY14" fmla="*/ 263438 h 418760"/>
                    <a:gd name="connsiteX15" fmla="*/ 61853 w 562262"/>
                    <a:gd name="connsiteY15" fmla="*/ 342622 h 418760"/>
                    <a:gd name="connsiteX16" fmla="*/ 137991 w 562262"/>
                    <a:gd name="connsiteY16" fmla="*/ 377646 h 418760"/>
                    <a:gd name="connsiteX17" fmla="*/ 401430 w 562262"/>
                    <a:gd name="connsiteY17" fmla="*/ 377646 h 418760"/>
                    <a:gd name="connsiteX18" fmla="*/ 500409 w 562262"/>
                    <a:gd name="connsiteY18" fmla="*/ 292371 h 418760"/>
                    <a:gd name="connsiteX19" fmla="*/ 500409 w 562262"/>
                    <a:gd name="connsiteY19" fmla="*/ 292371 h 418760"/>
                    <a:gd name="connsiteX20" fmla="*/ 520205 w 562262"/>
                    <a:gd name="connsiteY20" fmla="*/ 153799 h 418760"/>
                    <a:gd name="connsiteX21" fmla="*/ 497364 w 562262"/>
                    <a:gd name="connsiteY21" fmla="*/ 74615 h 418760"/>
                    <a:gd name="connsiteX22" fmla="*/ 421225 w 562262"/>
                    <a:gd name="connsiteY22" fmla="*/ 39592 h 418760"/>
                    <a:gd name="connsiteX23" fmla="*/ 157787 w 562262"/>
                    <a:gd name="connsiteY23" fmla="*/ 39592 h 418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562262" h="418760">
                      <a:moveTo>
                        <a:pt x="401430" y="418760"/>
                      </a:moveTo>
                      <a:lnTo>
                        <a:pt x="139514" y="418760"/>
                      </a:lnTo>
                      <a:cubicBezTo>
                        <a:pt x="98399" y="418760"/>
                        <a:pt x="60330" y="400487"/>
                        <a:pt x="34443" y="370032"/>
                      </a:cubicBezTo>
                      <a:cubicBezTo>
                        <a:pt x="8556" y="339576"/>
                        <a:pt x="-3627" y="298462"/>
                        <a:pt x="943" y="258870"/>
                      </a:cubicBezTo>
                      <a:lnTo>
                        <a:pt x="20738" y="120298"/>
                      </a:lnTo>
                      <a:cubicBezTo>
                        <a:pt x="29874" y="51774"/>
                        <a:pt x="90785" y="0"/>
                        <a:pt x="159310" y="0"/>
                      </a:cubicBezTo>
                      <a:lnTo>
                        <a:pt x="422748" y="0"/>
                      </a:lnTo>
                      <a:cubicBezTo>
                        <a:pt x="463862" y="0"/>
                        <a:pt x="501932" y="18273"/>
                        <a:pt x="527819" y="48728"/>
                      </a:cubicBezTo>
                      <a:cubicBezTo>
                        <a:pt x="553706" y="79184"/>
                        <a:pt x="565888" y="120298"/>
                        <a:pt x="561320" y="159890"/>
                      </a:cubicBezTo>
                      <a:lnTo>
                        <a:pt x="541524" y="298462"/>
                      </a:lnTo>
                      <a:lnTo>
                        <a:pt x="541524" y="298462"/>
                      </a:lnTo>
                      <a:cubicBezTo>
                        <a:pt x="530865" y="366986"/>
                        <a:pt x="471476" y="418760"/>
                        <a:pt x="401430" y="418760"/>
                      </a:cubicBezTo>
                      <a:close/>
                      <a:moveTo>
                        <a:pt x="157787" y="39592"/>
                      </a:moveTo>
                      <a:cubicBezTo>
                        <a:pt x="107536" y="39592"/>
                        <a:pt x="66421" y="76138"/>
                        <a:pt x="58807" y="124867"/>
                      </a:cubicBezTo>
                      <a:lnTo>
                        <a:pt x="39012" y="263438"/>
                      </a:lnTo>
                      <a:cubicBezTo>
                        <a:pt x="34443" y="292371"/>
                        <a:pt x="43580" y="321303"/>
                        <a:pt x="61853" y="342622"/>
                      </a:cubicBezTo>
                      <a:cubicBezTo>
                        <a:pt x="80126" y="363941"/>
                        <a:pt x="109058" y="377646"/>
                        <a:pt x="137991" y="377646"/>
                      </a:cubicBezTo>
                      <a:lnTo>
                        <a:pt x="401430" y="377646"/>
                      </a:lnTo>
                      <a:cubicBezTo>
                        <a:pt x="451681" y="377646"/>
                        <a:pt x="492795" y="341099"/>
                        <a:pt x="500409" y="292371"/>
                      </a:cubicBezTo>
                      <a:lnTo>
                        <a:pt x="500409" y="292371"/>
                      </a:lnTo>
                      <a:lnTo>
                        <a:pt x="520205" y="153799"/>
                      </a:lnTo>
                      <a:cubicBezTo>
                        <a:pt x="524773" y="124867"/>
                        <a:pt x="515637" y="95934"/>
                        <a:pt x="497364" y="74615"/>
                      </a:cubicBezTo>
                      <a:cubicBezTo>
                        <a:pt x="479090" y="53297"/>
                        <a:pt x="450158" y="39592"/>
                        <a:pt x="421225" y="39592"/>
                      </a:cubicBezTo>
                      <a:lnTo>
                        <a:pt x="157787" y="395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2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r-TR"/>
                </a:p>
              </p:txBody>
            </p:sp>
          </p:grpSp>
          <p:grpSp>
            <p:nvGrpSpPr>
              <p:cNvPr id="39" name="Grafik 4">
                <a:extLst>
                  <a:ext uri="{FF2B5EF4-FFF2-40B4-BE49-F238E27FC236}">
                    <a16:creationId xmlns:a16="http://schemas.microsoft.com/office/drawing/2014/main" id="{DBD41909-85D8-1246-A8C4-5104CCC46585}"/>
                  </a:ext>
                </a:extLst>
              </p:cNvPr>
              <p:cNvGrpSpPr/>
              <p:nvPr/>
            </p:nvGrpSpPr>
            <p:grpSpPr>
              <a:xfrm>
                <a:off x="11486308" y="833619"/>
                <a:ext cx="1353595" cy="1438321"/>
                <a:chOff x="11486308" y="833619"/>
                <a:chExt cx="1353595" cy="1438321"/>
              </a:xfrm>
              <a:solidFill>
                <a:srgbClr val="FFFFFF"/>
              </a:solidFill>
            </p:grpSpPr>
            <p:sp>
              <p:nvSpPr>
                <p:cNvPr id="43" name="Serbest Form: Şekil 12">
                  <a:extLst>
                    <a:ext uri="{FF2B5EF4-FFF2-40B4-BE49-F238E27FC236}">
                      <a16:creationId xmlns:a16="http://schemas.microsoft.com/office/drawing/2014/main" id="{1BD6FE82-44E0-A442-B5F0-7579EB57D563}"/>
                    </a:ext>
                  </a:extLst>
                </p:cNvPr>
                <p:cNvSpPr/>
                <p:nvPr/>
              </p:nvSpPr>
              <p:spPr>
                <a:xfrm>
                  <a:off x="11486308" y="833619"/>
                  <a:ext cx="1353595" cy="1385024"/>
                </a:xfrm>
                <a:custGeom>
                  <a:avLst/>
                  <a:gdLst>
                    <a:gd name="connsiteX0" fmla="*/ 784082 w 1353595"/>
                    <a:gd name="connsiteY0" fmla="*/ 1385025 h 1385024"/>
                    <a:gd name="connsiteX1" fmla="*/ 77519 w 1353595"/>
                    <a:gd name="connsiteY1" fmla="*/ 684553 h 1385024"/>
                    <a:gd name="connsiteX2" fmla="*/ 8994 w 1353595"/>
                    <a:gd name="connsiteY2" fmla="*/ 431774 h 1385024"/>
                    <a:gd name="connsiteX3" fmla="*/ 197817 w 1353595"/>
                    <a:gd name="connsiteY3" fmla="*/ 245997 h 1385024"/>
                    <a:gd name="connsiteX4" fmla="*/ 197817 w 1353595"/>
                    <a:gd name="connsiteY4" fmla="*/ 245997 h 1385024"/>
                    <a:gd name="connsiteX5" fmla="*/ 1186091 w 1353595"/>
                    <a:gd name="connsiteY5" fmla="*/ 3878 h 1385024"/>
                    <a:gd name="connsiteX6" fmla="*/ 1253093 w 1353595"/>
                    <a:gd name="connsiteY6" fmla="*/ 5400 h 1385024"/>
                    <a:gd name="connsiteX7" fmla="*/ 1253093 w 1353595"/>
                    <a:gd name="connsiteY7" fmla="*/ 5400 h 1385024"/>
                    <a:gd name="connsiteX8" fmla="*/ 1335323 w 1353595"/>
                    <a:gd name="connsiteY8" fmla="*/ 67834 h 1385024"/>
                    <a:gd name="connsiteX9" fmla="*/ 1349027 w 1353595"/>
                    <a:gd name="connsiteY9" fmla="*/ 169859 h 1385024"/>
                    <a:gd name="connsiteX10" fmla="*/ 1332277 w 1353595"/>
                    <a:gd name="connsiteY10" fmla="*/ 207928 h 1385024"/>
                    <a:gd name="connsiteX11" fmla="*/ 1285071 w 1353595"/>
                    <a:gd name="connsiteY11" fmla="*/ 252088 h 1385024"/>
                    <a:gd name="connsiteX12" fmla="*/ 1266799 w 1353595"/>
                    <a:gd name="connsiteY12" fmla="*/ 261225 h 1385024"/>
                    <a:gd name="connsiteX13" fmla="*/ 1266799 w 1353595"/>
                    <a:gd name="connsiteY13" fmla="*/ 261225 h 1385024"/>
                    <a:gd name="connsiteX14" fmla="*/ 683579 w 1353595"/>
                    <a:gd name="connsiteY14" fmla="*/ 754600 h 1385024"/>
                    <a:gd name="connsiteX15" fmla="*/ 691193 w 1353595"/>
                    <a:gd name="connsiteY15" fmla="*/ 1167270 h 1385024"/>
                    <a:gd name="connsiteX16" fmla="*/ 811491 w 1353595"/>
                    <a:gd name="connsiteY16" fmla="*/ 1356092 h 1385024"/>
                    <a:gd name="connsiteX17" fmla="*/ 784082 w 1353595"/>
                    <a:gd name="connsiteY17" fmla="*/ 1385025 h 1385024"/>
                    <a:gd name="connsiteX18" fmla="*/ 1221116 w 1353595"/>
                    <a:gd name="connsiteY18" fmla="*/ 40424 h 1385024"/>
                    <a:gd name="connsiteX19" fmla="*/ 1198274 w 1353595"/>
                    <a:gd name="connsiteY19" fmla="*/ 43469 h 1385024"/>
                    <a:gd name="connsiteX20" fmla="*/ 209999 w 1353595"/>
                    <a:gd name="connsiteY20" fmla="*/ 285589 h 1385024"/>
                    <a:gd name="connsiteX21" fmla="*/ 50109 w 1353595"/>
                    <a:gd name="connsiteY21" fmla="*/ 442434 h 1385024"/>
                    <a:gd name="connsiteX22" fmla="*/ 107974 w 1353595"/>
                    <a:gd name="connsiteY22" fmla="*/ 655621 h 1385024"/>
                    <a:gd name="connsiteX23" fmla="*/ 671397 w 1353595"/>
                    <a:gd name="connsiteY23" fmla="*/ 1214475 h 1385024"/>
                    <a:gd name="connsiteX24" fmla="*/ 657693 w 1353595"/>
                    <a:gd name="connsiteY24" fmla="*/ 1185543 h 1385024"/>
                    <a:gd name="connsiteX25" fmla="*/ 650079 w 1353595"/>
                    <a:gd name="connsiteY25" fmla="*/ 737850 h 1385024"/>
                    <a:gd name="connsiteX26" fmla="*/ 1253093 w 1353595"/>
                    <a:gd name="connsiteY26" fmla="*/ 224678 h 1385024"/>
                    <a:gd name="connsiteX27" fmla="*/ 1256139 w 1353595"/>
                    <a:gd name="connsiteY27" fmla="*/ 223156 h 1385024"/>
                    <a:gd name="connsiteX28" fmla="*/ 1268321 w 1353595"/>
                    <a:gd name="connsiteY28" fmla="*/ 217065 h 1385024"/>
                    <a:gd name="connsiteX29" fmla="*/ 1301822 w 1353595"/>
                    <a:gd name="connsiteY29" fmla="*/ 185087 h 1385024"/>
                    <a:gd name="connsiteX30" fmla="*/ 1314004 w 1353595"/>
                    <a:gd name="connsiteY30" fmla="*/ 159200 h 1385024"/>
                    <a:gd name="connsiteX31" fmla="*/ 1304868 w 1353595"/>
                    <a:gd name="connsiteY31" fmla="*/ 87630 h 1385024"/>
                    <a:gd name="connsiteX32" fmla="*/ 1247002 w 1353595"/>
                    <a:gd name="connsiteY32" fmla="*/ 43469 h 1385024"/>
                    <a:gd name="connsiteX33" fmla="*/ 1221116 w 1353595"/>
                    <a:gd name="connsiteY33" fmla="*/ 40424 h 1385024"/>
                    <a:gd name="connsiteX34" fmla="*/ 1266799 w 1353595"/>
                    <a:gd name="connsiteY34" fmla="*/ 262748 h 1385024"/>
                    <a:gd name="connsiteX35" fmla="*/ 1266799 w 1353595"/>
                    <a:gd name="connsiteY35" fmla="*/ 262748 h 1385024"/>
                    <a:gd name="connsiteX36" fmla="*/ 1266799 w 1353595"/>
                    <a:gd name="connsiteY36" fmla="*/ 262748 h 1385024"/>
                    <a:gd name="connsiteX37" fmla="*/ 1254616 w 1353595"/>
                    <a:gd name="connsiteY37" fmla="*/ 224678 h 1385024"/>
                    <a:gd name="connsiteX38" fmla="*/ 1254616 w 1353595"/>
                    <a:gd name="connsiteY38" fmla="*/ 224678 h 1385024"/>
                    <a:gd name="connsiteX39" fmla="*/ 1254616 w 1353595"/>
                    <a:gd name="connsiteY39" fmla="*/ 224678 h 1385024"/>
                    <a:gd name="connsiteX40" fmla="*/ 1256139 w 1353595"/>
                    <a:gd name="connsiteY40" fmla="*/ 223156 h 1385024"/>
                    <a:gd name="connsiteX41" fmla="*/ 1256139 w 1353595"/>
                    <a:gd name="connsiteY41" fmla="*/ 223156 h 1385024"/>
                    <a:gd name="connsiteX42" fmla="*/ 1256139 w 1353595"/>
                    <a:gd name="connsiteY42" fmla="*/ 223156 h 13850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353595" h="1385024">
                      <a:moveTo>
                        <a:pt x="784082" y="1385025"/>
                      </a:moveTo>
                      <a:lnTo>
                        <a:pt x="77519" y="684553"/>
                      </a:lnTo>
                      <a:cubicBezTo>
                        <a:pt x="10517" y="619074"/>
                        <a:pt x="-15370" y="521618"/>
                        <a:pt x="8994" y="431774"/>
                      </a:cubicBezTo>
                      <a:cubicBezTo>
                        <a:pt x="33359" y="340409"/>
                        <a:pt x="106451" y="268839"/>
                        <a:pt x="197817" y="245997"/>
                      </a:cubicBezTo>
                      <a:lnTo>
                        <a:pt x="197817" y="245997"/>
                      </a:lnTo>
                      <a:lnTo>
                        <a:pt x="1186091" y="3878"/>
                      </a:lnTo>
                      <a:cubicBezTo>
                        <a:pt x="1207410" y="-2213"/>
                        <a:pt x="1231774" y="-691"/>
                        <a:pt x="1253093" y="5400"/>
                      </a:cubicBezTo>
                      <a:lnTo>
                        <a:pt x="1253093" y="5400"/>
                      </a:lnTo>
                      <a:cubicBezTo>
                        <a:pt x="1288117" y="14537"/>
                        <a:pt x="1317050" y="37378"/>
                        <a:pt x="1335323" y="67834"/>
                      </a:cubicBezTo>
                      <a:cubicBezTo>
                        <a:pt x="1353595" y="98289"/>
                        <a:pt x="1358164" y="134835"/>
                        <a:pt x="1349027" y="169859"/>
                      </a:cubicBezTo>
                      <a:cubicBezTo>
                        <a:pt x="1345982" y="183564"/>
                        <a:pt x="1339891" y="195746"/>
                        <a:pt x="1332277" y="207928"/>
                      </a:cubicBezTo>
                      <a:cubicBezTo>
                        <a:pt x="1320095" y="226201"/>
                        <a:pt x="1304868" y="241429"/>
                        <a:pt x="1285071" y="252088"/>
                      </a:cubicBezTo>
                      <a:cubicBezTo>
                        <a:pt x="1278980" y="255134"/>
                        <a:pt x="1272889" y="258179"/>
                        <a:pt x="1266799" y="261225"/>
                      </a:cubicBezTo>
                      <a:lnTo>
                        <a:pt x="1266799" y="261225"/>
                      </a:lnTo>
                      <a:cubicBezTo>
                        <a:pt x="1189137" y="297771"/>
                        <a:pt x="811491" y="489639"/>
                        <a:pt x="683579" y="754600"/>
                      </a:cubicBezTo>
                      <a:cubicBezTo>
                        <a:pt x="622668" y="880990"/>
                        <a:pt x="625714" y="1019562"/>
                        <a:pt x="691193" y="1167270"/>
                      </a:cubicBezTo>
                      <a:cubicBezTo>
                        <a:pt x="741445" y="1279954"/>
                        <a:pt x="809969" y="1354570"/>
                        <a:pt x="811491" y="1356092"/>
                      </a:cubicBezTo>
                      <a:lnTo>
                        <a:pt x="784082" y="1385025"/>
                      </a:lnTo>
                      <a:close/>
                      <a:moveTo>
                        <a:pt x="1221116" y="40424"/>
                      </a:moveTo>
                      <a:cubicBezTo>
                        <a:pt x="1213502" y="40424"/>
                        <a:pt x="1205888" y="41947"/>
                        <a:pt x="1198274" y="43469"/>
                      </a:cubicBezTo>
                      <a:lnTo>
                        <a:pt x="209999" y="285589"/>
                      </a:lnTo>
                      <a:cubicBezTo>
                        <a:pt x="132339" y="305385"/>
                        <a:pt x="69905" y="364773"/>
                        <a:pt x="50109" y="442434"/>
                      </a:cubicBezTo>
                      <a:cubicBezTo>
                        <a:pt x="30313" y="518572"/>
                        <a:pt x="51631" y="600801"/>
                        <a:pt x="107974" y="655621"/>
                      </a:cubicBezTo>
                      <a:lnTo>
                        <a:pt x="671397" y="1214475"/>
                      </a:lnTo>
                      <a:cubicBezTo>
                        <a:pt x="666829" y="1205339"/>
                        <a:pt x="662261" y="1194679"/>
                        <a:pt x="657693" y="1185543"/>
                      </a:cubicBezTo>
                      <a:cubicBezTo>
                        <a:pt x="587645" y="1027175"/>
                        <a:pt x="584599" y="873376"/>
                        <a:pt x="650079" y="737850"/>
                      </a:cubicBezTo>
                      <a:cubicBezTo>
                        <a:pt x="784082" y="459184"/>
                        <a:pt x="1175433" y="261225"/>
                        <a:pt x="1253093" y="224678"/>
                      </a:cubicBezTo>
                      <a:lnTo>
                        <a:pt x="1256139" y="223156"/>
                      </a:lnTo>
                      <a:cubicBezTo>
                        <a:pt x="1260707" y="221633"/>
                        <a:pt x="1265275" y="220110"/>
                        <a:pt x="1268321" y="217065"/>
                      </a:cubicBezTo>
                      <a:cubicBezTo>
                        <a:pt x="1282026" y="209451"/>
                        <a:pt x="1292685" y="198791"/>
                        <a:pt x="1301822" y="185087"/>
                      </a:cubicBezTo>
                      <a:cubicBezTo>
                        <a:pt x="1306390" y="177473"/>
                        <a:pt x="1310958" y="168336"/>
                        <a:pt x="1314004" y="159200"/>
                      </a:cubicBezTo>
                      <a:cubicBezTo>
                        <a:pt x="1320095" y="134835"/>
                        <a:pt x="1317050" y="108948"/>
                        <a:pt x="1304868" y="87630"/>
                      </a:cubicBezTo>
                      <a:cubicBezTo>
                        <a:pt x="1292685" y="66311"/>
                        <a:pt x="1271367" y="49561"/>
                        <a:pt x="1247002" y="43469"/>
                      </a:cubicBezTo>
                      <a:cubicBezTo>
                        <a:pt x="1236343" y="41947"/>
                        <a:pt x="1228729" y="40424"/>
                        <a:pt x="1221116" y="40424"/>
                      </a:cubicBezTo>
                      <a:close/>
                      <a:moveTo>
                        <a:pt x="1266799" y="262748"/>
                      </a:moveTo>
                      <a:lnTo>
                        <a:pt x="1266799" y="262748"/>
                      </a:lnTo>
                      <a:cubicBezTo>
                        <a:pt x="1266799" y="262748"/>
                        <a:pt x="1266799" y="262748"/>
                        <a:pt x="1266799" y="262748"/>
                      </a:cubicBezTo>
                      <a:close/>
                      <a:moveTo>
                        <a:pt x="1254616" y="224678"/>
                      </a:moveTo>
                      <a:cubicBezTo>
                        <a:pt x="1254616" y="224678"/>
                        <a:pt x="1254616" y="224678"/>
                        <a:pt x="1254616" y="224678"/>
                      </a:cubicBezTo>
                      <a:cubicBezTo>
                        <a:pt x="1254616" y="224678"/>
                        <a:pt x="1254616" y="224678"/>
                        <a:pt x="1254616" y="224678"/>
                      </a:cubicBezTo>
                      <a:close/>
                      <a:moveTo>
                        <a:pt x="1256139" y="223156"/>
                      </a:moveTo>
                      <a:cubicBezTo>
                        <a:pt x="1256139" y="223156"/>
                        <a:pt x="1256139" y="223156"/>
                        <a:pt x="1256139" y="223156"/>
                      </a:cubicBezTo>
                      <a:lnTo>
                        <a:pt x="1256139" y="2231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2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r-TR"/>
                </a:p>
              </p:txBody>
            </p:sp>
            <p:sp>
              <p:nvSpPr>
                <p:cNvPr id="44" name="Serbest Form: Şekil 13">
                  <a:extLst>
                    <a:ext uri="{FF2B5EF4-FFF2-40B4-BE49-F238E27FC236}">
                      <a16:creationId xmlns:a16="http://schemas.microsoft.com/office/drawing/2014/main" id="{EEAC18E6-850D-FE44-A7A2-173D513312B8}"/>
                    </a:ext>
                  </a:extLst>
                </p:cNvPr>
                <p:cNvSpPr/>
                <p:nvPr/>
              </p:nvSpPr>
              <p:spPr>
                <a:xfrm>
                  <a:off x="12086983" y="1050684"/>
                  <a:ext cx="684395" cy="1221257"/>
                </a:xfrm>
                <a:custGeom>
                  <a:avLst/>
                  <a:gdLst>
                    <a:gd name="connsiteX0" fmla="*/ 311318 w 684395"/>
                    <a:gd name="connsiteY0" fmla="*/ 1221257 h 1221257"/>
                    <a:gd name="connsiteX1" fmla="*/ 264113 w 684395"/>
                    <a:gd name="connsiteY1" fmla="*/ 1215166 h 1221257"/>
                    <a:gd name="connsiteX2" fmla="*/ 183406 w 684395"/>
                    <a:gd name="connsiteY2" fmla="*/ 1169483 h 1221257"/>
                    <a:gd name="connsiteX3" fmla="*/ 163611 w 684395"/>
                    <a:gd name="connsiteY3" fmla="*/ 1146642 h 1221257"/>
                    <a:gd name="connsiteX4" fmla="*/ 47880 w 684395"/>
                    <a:gd name="connsiteY4" fmla="*/ 522308 h 1221257"/>
                    <a:gd name="connsiteX5" fmla="*/ 414867 w 684395"/>
                    <a:gd name="connsiteY5" fmla="*/ 143140 h 1221257"/>
                    <a:gd name="connsiteX6" fmla="*/ 667645 w 684395"/>
                    <a:gd name="connsiteY6" fmla="*/ 0 h 1221257"/>
                    <a:gd name="connsiteX7" fmla="*/ 684395 w 684395"/>
                    <a:gd name="connsiteY7" fmla="*/ 36546 h 1221257"/>
                    <a:gd name="connsiteX8" fmla="*/ 216907 w 684395"/>
                    <a:gd name="connsiteY8" fmla="*/ 356327 h 1221257"/>
                    <a:gd name="connsiteX9" fmla="*/ 419435 w 684395"/>
                    <a:gd name="connsiteY9" fmla="*/ 892340 h 1221257"/>
                    <a:gd name="connsiteX10" fmla="*/ 428571 w 684395"/>
                    <a:gd name="connsiteY10" fmla="*/ 899954 h 1221257"/>
                    <a:gd name="connsiteX11" fmla="*/ 446845 w 684395"/>
                    <a:gd name="connsiteY11" fmla="*/ 915182 h 1221257"/>
                    <a:gd name="connsiteX12" fmla="*/ 445322 w 684395"/>
                    <a:gd name="connsiteY12" fmla="*/ 916704 h 1221257"/>
                    <a:gd name="connsiteX13" fmla="*/ 463595 w 684395"/>
                    <a:gd name="connsiteY13" fmla="*/ 941068 h 1221257"/>
                    <a:gd name="connsiteX14" fmla="*/ 486436 w 684395"/>
                    <a:gd name="connsiteY14" fmla="*/ 1085731 h 1221257"/>
                    <a:gd name="connsiteX15" fmla="*/ 311318 w 684395"/>
                    <a:gd name="connsiteY15" fmla="*/ 1221257 h 1221257"/>
                    <a:gd name="connsiteX16" fmla="*/ 148383 w 684395"/>
                    <a:gd name="connsiteY16" fmla="*/ 435511 h 1221257"/>
                    <a:gd name="connsiteX17" fmla="*/ 84427 w 684395"/>
                    <a:gd name="connsiteY17" fmla="*/ 539059 h 1221257"/>
                    <a:gd name="connsiteX18" fmla="*/ 195588 w 684395"/>
                    <a:gd name="connsiteY18" fmla="*/ 1120755 h 1221257"/>
                    <a:gd name="connsiteX19" fmla="*/ 195588 w 684395"/>
                    <a:gd name="connsiteY19" fmla="*/ 1122278 h 1221257"/>
                    <a:gd name="connsiteX20" fmla="*/ 210816 w 684395"/>
                    <a:gd name="connsiteY20" fmla="*/ 1140551 h 1221257"/>
                    <a:gd name="connsiteX21" fmla="*/ 273249 w 684395"/>
                    <a:gd name="connsiteY21" fmla="*/ 1177097 h 1221257"/>
                    <a:gd name="connsiteX22" fmla="*/ 446845 w 684395"/>
                    <a:gd name="connsiteY22" fmla="*/ 1076595 h 1221257"/>
                    <a:gd name="connsiteX23" fmla="*/ 430094 w 684395"/>
                    <a:gd name="connsiteY23" fmla="*/ 963910 h 1221257"/>
                    <a:gd name="connsiteX24" fmla="*/ 404207 w 684395"/>
                    <a:gd name="connsiteY24" fmla="*/ 933455 h 1221257"/>
                    <a:gd name="connsiteX25" fmla="*/ 402684 w 684395"/>
                    <a:gd name="connsiteY25" fmla="*/ 931932 h 1221257"/>
                    <a:gd name="connsiteX26" fmla="*/ 395070 w 684395"/>
                    <a:gd name="connsiteY26" fmla="*/ 925841 h 1221257"/>
                    <a:gd name="connsiteX27" fmla="*/ 393548 w 684395"/>
                    <a:gd name="connsiteY27" fmla="*/ 925841 h 1221257"/>
                    <a:gd name="connsiteX28" fmla="*/ 148383 w 684395"/>
                    <a:gd name="connsiteY28" fmla="*/ 435511 h 1221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684395" h="1221257">
                      <a:moveTo>
                        <a:pt x="311318" y="1221257"/>
                      </a:moveTo>
                      <a:cubicBezTo>
                        <a:pt x="296090" y="1221257"/>
                        <a:pt x="279340" y="1219734"/>
                        <a:pt x="264113" y="1215166"/>
                      </a:cubicBezTo>
                      <a:cubicBezTo>
                        <a:pt x="233657" y="1207552"/>
                        <a:pt x="206248" y="1190802"/>
                        <a:pt x="183406" y="1169483"/>
                      </a:cubicBezTo>
                      <a:cubicBezTo>
                        <a:pt x="175793" y="1161869"/>
                        <a:pt x="169701" y="1154256"/>
                        <a:pt x="163611" y="1146642"/>
                      </a:cubicBezTo>
                      <a:cubicBezTo>
                        <a:pt x="101177" y="1070503"/>
                        <a:pt x="-87646" y="800974"/>
                        <a:pt x="47880" y="522308"/>
                      </a:cubicBezTo>
                      <a:cubicBezTo>
                        <a:pt x="110314" y="392873"/>
                        <a:pt x="233657" y="264961"/>
                        <a:pt x="414867" y="143140"/>
                      </a:cubicBezTo>
                      <a:cubicBezTo>
                        <a:pt x="548870" y="53297"/>
                        <a:pt x="663077" y="3046"/>
                        <a:pt x="667645" y="0"/>
                      </a:cubicBezTo>
                      <a:lnTo>
                        <a:pt x="684395" y="36546"/>
                      </a:lnTo>
                      <a:cubicBezTo>
                        <a:pt x="681351" y="38069"/>
                        <a:pt x="405730" y="162936"/>
                        <a:pt x="216907" y="356327"/>
                      </a:cubicBezTo>
                      <a:cubicBezTo>
                        <a:pt x="90517" y="604538"/>
                        <a:pt x="361570" y="845134"/>
                        <a:pt x="419435" y="892340"/>
                      </a:cubicBezTo>
                      <a:cubicBezTo>
                        <a:pt x="422481" y="895386"/>
                        <a:pt x="425525" y="896908"/>
                        <a:pt x="428571" y="899954"/>
                      </a:cubicBezTo>
                      <a:lnTo>
                        <a:pt x="446845" y="915182"/>
                      </a:lnTo>
                      <a:lnTo>
                        <a:pt x="445322" y="916704"/>
                      </a:lnTo>
                      <a:cubicBezTo>
                        <a:pt x="452936" y="924318"/>
                        <a:pt x="459026" y="931932"/>
                        <a:pt x="463595" y="941068"/>
                      </a:cubicBezTo>
                      <a:cubicBezTo>
                        <a:pt x="491005" y="983706"/>
                        <a:pt x="498619" y="1037003"/>
                        <a:pt x="486436" y="1085731"/>
                      </a:cubicBezTo>
                      <a:cubicBezTo>
                        <a:pt x="465118" y="1167960"/>
                        <a:pt x="392025" y="1221257"/>
                        <a:pt x="311318" y="1221257"/>
                      </a:cubicBezTo>
                      <a:close/>
                      <a:moveTo>
                        <a:pt x="148383" y="435511"/>
                      </a:moveTo>
                      <a:cubicBezTo>
                        <a:pt x="124018" y="469011"/>
                        <a:pt x="101177" y="502512"/>
                        <a:pt x="84427" y="539059"/>
                      </a:cubicBezTo>
                      <a:cubicBezTo>
                        <a:pt x="-40440" y="797929"/>
                        <a:pt x="137723" y="1050708"/>
                        <a:pt x="195588" y="1120755"/>
                      </a:cubicBezTo>
                      <a:lnTo>
                        <a:pt x="195588" y="1122278"/>
                      </a:lnTo>
                      <a:cubicBezTo>
                        <a:pt x="200156" y="1128369"/>
                        <a:pt x="204725" y="1134460"/>
                        <a:pt x="210816" y="1140551"/>
                      </a:cubicBezTo>
                      <a:cubicBezTo>
                        <a:pt x="227566" y="1157301"/>
                        <a:pt x="250407" y="1171006"/>
                        <a:pt x="273249" y="1177097"/>
                      </a:cubicBezTo>
                      <a:cubicBezTo>
                        <a:pt x="347865" y="1196893"/>
                        <a:pt x="427049" y="1152733"/>
                        <a:pt x="446845" y="1076595"/>
                      </a:cubicBezTo>
                      <a:cubicBezTo>
                        <a:pt x="457504" y="1038525"/>
                        <a:pt x="451413" y="997411"/>
                        <a:pt x="430094" y="963910"/>
                      </a:cubicBezTo>
                      <a:cubicBezTo>
                        <a:pt x="422481" y="953251"/>
                        <a:pt x="413343" y="942591"/>
                        <a:pt x="404207" y="933455"/>
                      </a:cubicBezTo>
                      <a:lnTo>
                        <a:pt x="402684" y="931932"/>
                      </a:lnTo>
                      <a:cubicBezTo>
                        <a:pt x="399639" y="930409"/>
                        <a:pt x="398116" y="927364"/>
                        <a:pt x="395070" y="925841"/>
                      </a:cubicBezTo>
                      <a:lnTo>
                        <a:pt x="393548" y="925841"/>
                      </a:lnTo>
                      <a:cubicBezTo>
                        <a:pt x="341773" y="880158"/>
                        <a:pt x="107268" y="673062"/>
                        <a:pt x="148383" y="43551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52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r-TR"/>
                </a:p>
              </p:txBody>
            </p:sp>
          </p:grpSp>
          <p:grpSp>
            <p:nvGrpSpPr>
              <p:cNvPr id="40" name="Grafik 4">
                <a:extLst>
                  <a:ext uri="{FF2B5EF4-FFF2-40B4-BE49-F238E27FC236}">
                    <a16:creationId xmlns:a16="http://schemas.microsoft.com/office/drawing/2014/main" id="{34171EF3-EAFA-F449-9129-24EDD7ECCAA7}"/>
                  </a:ext>
                </a:extLst>
              </p:cNvPr>
              <p:cNvGrpSpPr/>
              <p:nvPr/>
            </p:nvGrpSpPr>
            <p:grpSpPr>
              <a:xfrm>
                <a:off x="11050655" y="1795316"/>
                <a:ext cx="1355118" cy="1435966"/>
                <a:chOff x="11050655" y="1795316"/>
                <a:chExt cx="1355118" cy="1435966"/>
              </a:xfrm>
              <a:solidFill>
                <a:srgbClr val="FFFFFF"/>
              </a:solidFill>
            </p:grpSpPr>
            <p:sp>
              <p:nvSpPr>
                <p:cNvPr id="41" name="Serbest Form: Şekil 15">
                  <a:extLst>
                    <a:ext uri="{FF2B5EF4-FFF2-40B4-BE49-F238E27FC236}">
                      <a16:creationId xmlns:a16="http://schemas.microsoft.com/office/drawing/2014/main" id="{6D214927-4D52-E941-8785-0A99EFB75524}"/>
                    </a:ext>
                  </a:extLst>
                </p:cNvPr>
                <p:cNvSpPr/>
                <p:nvPr/>
              </p:nvSpPr>
              <p:spPr>
                <a:xfrm>
                  <a:off x="11050655" y="1848613"/>
                  <a:ext cx="1355118" cy="1382670"/>
                </a:xfrm>
                <a:custGeom>
                  <a:avLst/>
                  <a:gdLst>
                    <a:gd name="connsiteX0" fmla="*/ 135526 w 1355118"/>
                    <a:gd name="connsiteY0" fmla="*/ 1382670 h 1382670"/>
                    <a:gd name="connsiteX1" fmla="*/ 100503 w 1355118"/>
                    <a:gd name="connsiteY1" fmla="*/ 1378102 h 1382670"/>
                    <a:gd name="connsiteX2" fmla="*/ 100503 w 1355118"/>
                    <a:gd name="connsiteY2" fmla="*/ 1378102 h 1382670"/>
                    <a:gd name="connsiteX3" fmla="*/ 18273 w 1355118"/>
                    <a:gd name="connsiteY3" fmla="*/ 1315669 h 1382670"/>
                    <a:gd name="connsiteX4" fmla="*/ 4569 w 1355118"/>
                    <a:gd name="connsiteY4" fmla="*/ 1213643 h 1382670"/>
                    <a:gd name="connsiteX5" fmla="*/ 21319 w 1355118"/>
                    <a:gd name="connsiteY5" fmla="*/ 1175574 h 1382670"/>
                    <a:gd name="connsiteX6" fmla="*/ 68524 w 1355118"/>
                    <a:gd name="connsiteY6" fmla="*/ 1131414 h 1382670"/>
                    <a:gd name="connsiteX7" fmla="*/ 86797 w 1355118"/>
                    <a:gd name="connsiteY7" fmla="*/ 1122278 h 1382670"/>
                    <a:gd name="connsiteX8" fmla="*/ 86797 w 1355118"/>
                    <a:gd name="connsiteY8" fmla="*/ 1122278 h 1382670"/>
                    <a:gd name="connsiteX9" fmla="*/ 670016 w 1355118"/>
                    <a:gd name="connsiteY9" fmla="*/ 628902 h 1382670"/>
                    <a:gd name="connsiteX10" fmla="*/ 662402 w 1355118"/>
                    <a:gd name="connsiteY10" fmla="*/ 216233 h 1382670"/>
                    <a:gd name="connsiteX11" fmla="*/ 542105 w 1355118"/>
                    <a:gd name="connsiteY11" fmla="*/ 27410 h 1382670"/>
                    <a:gd name="connsiteX12" fmla="*/ 571037 w 1355118"/>
                    <a:gd name="connsiteY12" fmla="*/ 0 h 1382670"/>
                    <a:gd name="connsiteX13" fmla="*/ 1277600 w 1355118"/>
                    <a:gd name="connsiteY13" fmla="*/ 700472 h 1382670"/>
                    <a:gd name="connsiteX14" fmla="*/ 1346124 w 1355118"/>
                    <a:gd name="connsiteY14" fmla="*/ 953251 h 1382670"/>
                    <a:gd name="connsiteX15" fmla="*/ 1157301 w 1355118"/>
                    <a:gd name="connsiteY15" fmla="*/ 1139028 h 1382670"/>
                    <a:gd name="connsiteX16" fmla="*/ 1157301 w 1355118"/>
                    <a:gd name="connsiteY16" fmla="*/ 1139028 h 1382670"/>
                    <a:gd name="connsiteX17" fmla="*/ 169027 w 1355118"/>
                    <a:gd name="connsiteY17" fmla="*/ 1381148 h 1382670"/>
                    <a:gd name="connsiteX18" fmla="*/ 135526 w 1355118"/>
                    <a:gd name="connsiteY18" fmla="*/ 1382670 h 1382670"/>
                    <a:gd name="connsiteX19" fmla="*/ 111162 w 1355118"/>
                    <a:gd name="connsiteY19" fmla="*/ 1338510 h 1382670"/>
                    <a:gd name="connsiteX20" fmla="*/ 158368 w 1355118"/>
                    <a:gd name="connsiteY20" fmla="*/ 1338510 h 1382670"/>
                    <a:gd name="connsiteX21" fmla="*/ 1146642 w 1355118"/>
                    <a:gd name="connsiteY21" fmla="*/ 1096391 h 1382670"/>
                    <a:gd name="connsiteX22" fmla="*/ 1151211 w 1355118"/>
                    <a:gd name="connsiteY22" fmla="*/ 1116186 h 1382670"/>
                    <a:gd name="connsiteX23" fmla="*/ 1146642 w 1355118"/>
                    <a:gd name="connsiteY23" fmla="*/ 1096391 h 1382670"/>
                    <a:gd name="connsiteX24" fmla="*/ 1306533 w 1355118"/>
                    <a:gd name="connsiteY24" fmla="*/ 939546 h 1382670"/>
                    <a:gd name="connsiteX25" fmla="*/ 1248667 w 1355118"/>
                    <a:gd name="connsiteY25" fmla="*/ 726359 h 1382670"/>
                    <a:gd name="connsiteX26" fmla="*/ 685244 w 1355118"/>
                    <a:gd name="connsiteY26" fmla="*/ 167504 h 1382670"/>
                    <a:gd name="connsiteX27" fmla="*/ 698949 w 1355118"/>
                    <a:gd name="connsiteY27" fmla="*/ 196437 h 1382670"/>
                    <a:gd name="connsiteX28" fmla="*/ 706563 w 1355118"/>
                    <a:gd name="connsiteY28" fmla="*/ 644129 h 1382670"/>
                    <a:gd name="connsiteX29" fmla="*/ 103548 w 1355118"/>
                    <a:gd name="connsiteY29" fmla="*/ 1157301 h 1382670"/>
                    <a:gd name="connsiteX30" fmla="*/ 100503 w 1355118"/>
                    <a:gd name="connsiteY30" fmla="*/ 1158824 h 1382670"/>
                    <a:gd name="connsiteX31" fmla="*/ 88321 w 1355118"/>
                    <a:gd name="connsiteY31" fmla="*/ 1164915 h 1382670"/>
                    <a:gd name="connsiteX32" fmla="*/ 54820 w 1355118"/>
                    <a:gd name="connsiteY32" fmla="*/ 1196893 h 1382670"/>
                    <a:gd name="connsiteX33" fmla="*/ 42638 w 1355118"/>
                    <a:gd name="connsiteY33" fmla="*/ 1222780 h 1382670"/>
                    <a:gd name="connsiteX34" fmla="*/ 111162 w 1355118"/>
                    <a:gd name="connsiteY34" fmla="*/ 1338510 h 1382670"/>
                    <a:gd name="connsiteX35" fmla="*/ 111162 w 1355118"/>
                    <a:gd name="connsiteY35" fmla="*/ 1338510 h 1382670"/>
                    <a:gd name="connsiteX36" fmla="*/ 100503 w 1355118"/>
                    <a:gd name="connsiteY36" fmla="*/ 1160347 h 1382670"/>
                    <a:gd name="connsiteX37" fmla="*/ 100503 w 1355118"/>
                    <a:gd name="connsiteY37" fmla="*/ 1160347 h 1382670"/>
                    <a:gd name="connsiteX38" fmla="*/ 100503 w 1355118"/>
                    <a:gd name="connsiteY38" fmla="*/ 1160347 h 1382670"/>
                    <a:gd name="connsiteX39" fmla="*/ 89843 w 1355118"/>
                    <a:gd name="connsiteY39" fmla="*/ 1120755 h 1382670"/>
                    <a:gd name="connsiteX40" fmla="*/ 89843 w 1355118"/>
                    <a:gd name="connsiteY40" fmla="*/ 1120755 h 1382670"/>
                    <a:gd name="connsiteX41" fmla="*/ 89843 w 1355118"/>
                    <a:gd name="connsiteY41" fmla="*/ 1120755 h 1382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55118" h="1382670">
                      <a:moveTo>
                        <a:pt x="135526" y="1382670"/>
                      </a:moveTo>
                      <a:cubicBezTo>
                        <a:pt x="123344" y="1382670"/>
                        <a:pt x="112685" y="1381148"/>
                        <a:pt x="100503" y="1378102"/>
                      </a:cubicBezTo>
                      <a:lnTo>
                        <a:pt x="100503" y="1378102"/>
                      </a:lnTo>
                      <a:cubicBezTo>
                        <a:pt x="65479" y="1368965"/>
                        <a:pt x="36546" y="1346124"/>
                        <a:pt x="18273" y="1315669"/>
                      </a:cubicBezTo>
                      <a:cubicBezTo>
                        <a:pt x="0" y="1285213"/>
                        <a:pt x="-4568" y="1248667"/>
                        <a:pt x="4569" y="1213643"/>
                      </a:cubicBezTo>
                      <a:cubicBezTo>
                        <a:pt x="7614" y="1199938"/>
                        <a:pt x="13705" y="1187756"/>
                        <a:pt x="21319" y="1175574"/>
                      </a:cubicBezTo>
                      <a:cubicBezTo>
                        <a:pt x="33501" y="1157301"/>
                        <a:pt x="48728" y="1142074"/>
                        <a:pt x="68524" y="1131414"/>
                      </a:cubicBezTo>
                      <a:cubicBezTo>
                        <a:pt x="74616" y="1128369"/>
                        <a:pt x="80707" y="1125323"/>
                        <a:pt x="86797" y="1122278"/>
                      </a:cubicBezTo>
                      <a:lnTo>
                        <a:pt x="86797" y="1122278"/>
                      </a:lnTo>
                      <a:cubicBezTo>
                        <a:pt x="164459" y="1085731"/>
                        <a:pt x="542105" y="893863"/>
                        <a:pt x="670016" y="628902"/>
                      </a:cubicBezTo>
                      <a:cubicBezTo>
                        <a:pt x="730927" y="502512"/>
                        <a:pt x="727882" y="363941"/>
                        <a:pt x="662402" y="216233"/>
                      </a:cubicBezTo>
                      <a:cubicBezTo>
                        <a:pt x="612151" y="103548"/>
                        <a:pt x="543627" y="28933"/>
                        <a:pt x="542105" y="27410"/>
                      </a:cubicBezTo>
                      <a:lnTo>
                        <a:pt x="571037" y="0"/>
                      </a:lnTo>
                      <a:lnTo>
                        <a:pt x="1277600" y="700472"/>
                      </a:lnTo>
                      <a:cubicBezTo>
                        <a:pt x="1344602" y="765951"/>
                        <a:pt x="1370488" y="863408"/>
                        <a:pt x="1346124" y="953251"/>
                      </a:cubicBezTo>
                      <a:cubicBezTo>
                        <a:pt x="1321760" y="1044616"/>
                        <a:pt x="1248667" y="1116186"/>
                        <a:pt x="1157301" y="1139028"/>
                      </a:cubicBezTo>
                      <a:lnTo>
                        <a:pt x="1157301" y="1139028"/>
                      </a:lnTo>
                      <a:lnTo>
                        <a:pt x="169027" y="1381148"/>
                      </a:lnTo>
                      <a:cubicBezTo>
                        <a:pt x="156845" y="1381148"/>
                        <a:pt x="146186" y="1382670"/>
                        <a:pt x="135526" y="1382670"/>
                      </a:cubicBezTo>
                      <a:close/>
                      <a:moveTo>
                        <a:pt x="111162" y="1338510"/>
                      </a:moveTo>
                      <a:cubicBezTo>
                        <a:pt x="126390" y="1343078"/>
                        <a:pt x="143140" y="1343078"/>
                        <a:pt x="158368" y="1338510"/>
                      </a:cubicBezTo>
                      <a:lnTo>
                        <a:pt x="1146642" y="1096391"/>
                      </a:lnTo>
                      <a:lnTo>
                        <a:pt x="1151211" y="1116186"/>
                      </a:lnTo>
                      <a:lnTo>
                        <a:pt x="1146642" y="1096391"/>
                      </a:lnTo>
                      <a:cubicBezTo>
                        <a:pt x="1224303" y="1076595"/>
                        <a:pt x="1286736" y="1017207"/>
                        <a:pt x="1306533" y="939546"/>
                      </a:cubicBezTo>
                      <a:cubicBezTo>
                        <a:pt x="1326328" y="863408"/>
                        <a:pt x="1305009" y="781178"/>
                        <a:pt x="1248667" y="726359"/>
                      </a:cubicBezTo>
                      <a:lnTo>
                        <a:pt x="685244" y="167504"/>
                      </a:lnTo>
                      <a:cubicBezTo>
                        <a:pt x="689813" y="176641"/>
                        <a:pt x="694381" y="187300"/>
                        <a:pt x="698949" y="196437"/>
                      </a:cubicBezTo>
                      <a:cubicBezTo>
                        <a:pt x="768996" y="354804"/>
                        <a:pt x="772042" y="508603"/>
                        <a:pt x="706563" y="644129"/>
                      </a:cubicBezTo>
                      <a:cubicBezTo>
                        <a:pt x="572560" y="922795"/>
                        <a:pt x="181209" y="1120755"/>
                        <a:pt x="103548" y="1157301"/>
                      </a:cubicBezTo>
                      <a:lnTo>
                        <a:pt x="100503" y="1158824"/>
                      </a:lnTo>
                      <a:cubicBezTo>
                        <a:pt x="95935" y="1160347"/>
                        <a:pt x="92889" y="1161869"/>
                        <a:pt x="88321" y="1164915"/>
                      </a:cubicBezTo>
                      <a:cubicBezTo>
                        <a:pt x="74616" y="1172529"/>
                        <a:pt x="63956" y="1183188"/>
                        <a:pt x="54820" y="1196893"/>
                      </a:cubicBezTo>
                      <a:cubicBezTo>
                        <a:pt x="50252" y="1204507"/>
                        <a:pt x="45683" y="1213643"/>
                        <a:pt x="42638" y="1222780"/>
                      </a:cubicBezTo>
                      <a:cubicBezTo>
                        <a:pt x="30455" y="1273031"/>
                        <a:pt x="60910" y="1324805"/>
                        <a:pt x="111162" y="1338510"/>
                      </a:cubicBezTo>
                      <a:lnTo>
                        <a:pt x="111162" y="1338510"/>
                      </a:lnTo>
                      <a:close/>
                      <a:moveTo>
                        <a:pt x="100503" y="1160347"/>
                      </a:moveTo>
                      <a:lnTo>
                        <a:pt x="100503" y="1160347"/>
                      </a:lnTo>
                      <a:cubicBezTo>
                        <a:pt x="100503" y="1160347"/>
                        <a:pt x="100503" y="1160347"/>
                        <a:pt x="100503" y="1160347"/>
                      </a:cubicBezTo>
                      <a:close/>
                      <a:moveTo>
                        <a:pt x="89843" y="1120755"/>
                      </a:moveTo>
                      <a:cubicBezTo>
                        <a:pt x="89843" y="1120755"/>
                        <a:pt x="89843" y="1120755"/>
                        <a:pt x="89843" y="1120755"/>
                      </a:cubicBezTo>
                      <a:lnTo>
                        <a:pt x="89843" y="11207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2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r-TR"/>
                </a:p>
              </p:txBody>
            </p:sp>
            <p:sp>
              <p:nvSpPr>
                <p:cNvPr id="42" name="Serbest Form: Şekil 16">
                  <a:extLst>
                    <a:ext uri="{FF2B5EF4-FFF2-40B4-BE49-F238E27FC236}">
                      <a16:creationId xmlns:a16="http://schemas.microsoft.com/office/drawing/2014/main" id="{3809C872-29A1-B845-B756-3FA7D5ACF669}"/>
                    </a:ext>
                  </a:extLst>
                </p:cNvPr>
                <p:cNvSpPr/>
                <p:nvPr/>
              </p:nvSpPr>
              <p:spPr>
                <a:xfrm>
                  <a:off x="11120702" y="1795316"/>
                  <a:ext cx="685918" cy="1219734"/>
                </a:xfrm>
                <a:custGeom>
                  <a:avLst/>
                  <a:gdLst>
                    <a:gd name="connsiteX0" fmla="*/ 16750 w 685918"/>
                    <a:gd name="connsiteY0" fmla="*/ 1219734 h 1219734"/>
                    <a:gd name="connsiteX1" fmla="*/ 0 w 685918"/>
                    <a:gd name="connsiteY1" fmla="*/ 1183188 h 1219734"/>
                    <a:gd name="connsiteX2" fmla="*/ 467489 w 685918"/>
                    <a:gd name="connsiteY2" fmla="*/ 863408 h 1219734"/>
                    <a:gd name="connsiteX3" fmla="*/ 264961 w 685918"/>
                    <a:gd name="connsiteY3" fmla="*/ 327394 h 1219734"/>
                    <a:gd name="connsiteX4" fmla="*/ 255824 w 685918"/>
                    <a:gd name="connsiteY4" fmla="*/ 319781 h 1219734"/>
                    <a:gd name="connsiteX5" fmla="*/ 237551 w 685918"/>
                    <a:gd name="connsiteY5" fmla="*/ 304553 h 1219734"/>
                    <a:gd name="connsiteX6" fmla="*/ 239074 w 685918"/>
                    <a:gd name="connsiteY6" fmla="*/ 303030 h 1219734"/>
                    <a:gd name="connsiteX7" fmla="*/ 220801 w 685918"/>
                    <a:gd name="connsiteY7" fmla="*/ 278666 h 1219734"/>
                    <a:gd name="connsiteX8" fmla="*/ 197959 w 685918"/>
                    <a:gd name="connsiteY8" fmla="*/ 134003 h 1219734"/>
                    <a:gd name="connsiteX9" fmla="*/ 283234 w 685918"/>
                    <a:gd name="connsiteY9" fmla="*/ 24364 h 1219734"/>
                    <a:gd name="connsiteX10" fmla="*/ 421806 w 685918"/>
                    <a:gd name="connsiteY10" fmla="*/ 6091 h 1219734"/>
                    <a:gd name="connsiteX11" fmla="*/ 502512 w 685918"/>
                    <a:gd name="connsiteY11" fmla="*/ 51774 h 1219734"/>
                    <a:gd name="connsiteX12" fmla="*/ 522308 w 685918"/>
                    <a:gd name="connsiteY12" fmla="*/ 74615 h 1219734"/>
                    <a:gd name="connsiteX13" fmla="*/ 638038 w 685918"/>
                    <a:gd name="connsiteY13" fmla="*/ 698949 h 1219734"/>
                    <a:gd name="connsiteX14" fmla="*/ 271052 w 685918"/>
                    <a:gd name="connsiteY14" fmla="*/ 1078117 h 1219734"/>
                    <a:gd name="connsiteX15" fmla="*/ 16750 w 685918"/>
                    <a:gd name="connsiteY15" fmla="*/ 1219734 h 1219734"/>
                    <a:gd name="connsiteX16" fmla="*/ 281712 w 685918"/>
                    <a:gd name="connsiteY16" fmla="*/ 287803 h 1219734"/>
                    <a:gd name="connsiteX17" fmla="*/ 281712 w 685918"/>
                    <a:gd name="connsiteY17" fmla="*/ 287803 h 1219734"/>
                    <a:gd name="connsiteX18" fmla="*/ 290848 w 685918"/>
                    <a:gd name="connsiteY18" fmla="*/ 295416 h 1219734"/>
                    <a:gd name="connsiteX19" fmla="*/ 292371 w 685918"/>
                    <a:gd name="connsiteY19" fmla="*/ 295416 h 1219734"/>
                    <a:gd name="connsiteX20" fmla="*/ 539058 w 685918"/>
                    <a:gd name="connsiteY20" fmla="*/ 784224 h 1219734"/>
                    <a:gd name="connsiteX21" fmla="*/ 603015 w 685918"/>
                    <a:gd name="connsiteY21" fmla="*/ 680676 h 1219734"/>
                    <a:gd name="connsiteX22" fmla="*/ 491853 w 685918"/>
                    <a:gd name="connsiteY22" fmla="*/ 98980 h 1219734"/>
                    <a:gd name="connsiteX23" fmla="*/ 491853 w 685918"/>
                    <a:gd name="connsiteY23" fmla="*/ 97457 h 1219734"/>
                    <a:gd name="connsiteX24" fmla="*/ 476625 w 685918"/>
                    <a:gd name="connsiteY24" fmla="*/ 79184 h 1219734"/>
                    <a:gd name="connsiteX25" fmla="*/ 414192 w 685918"/>
                    <a:gd name="connsiteY25" fmla="*/ 42637 h 1219734"/>
                    <a:gd name="connsiteX26" fmla="*/ 306075 w 685918"/>
                    <a:gd name="connsiteY26" fmla="*/ 56342 h 1219734"/>
                    <a:gd name="connsiteX27" fmla="*/ 240597 w 685918"/>
                    <a:gd name="connsiteY27" fmla="*/ 141617 h 1219734"/>
                    <a:gd name="connsiteX28" fmla="*/ 257347 w 685918"/>
                    <a:gd name="connsiteY28" fmla="*/ 254302 h 1219734"/>
                    <a:gd name="connsiteX29" fmla="*/ 281712 w 685918"/>
                    <a:gd name="connsiteY29" fmla="*/ 287803 h 1219734"/>
                    <a:gd name="connsiteX30" fmla="*/ 281712 w 685918"/>
                    <a:gd name="connsiteY30" fmla="*/ 287803 h 1219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685918" h="1219734">
                      <a:moveTo>
                        <a:pt x="16750" y="1219734"/>
                      </a:moveTo>
                      <a:lnTo>
                        <a:pt x="0" y="1183188"/>
                      </a:lnTo>
                      <a:cubicBezTo>
                        <a:pt x="3046" y="1181665"/>
                        <a:pt x="278666" y="1056799"/>
                        <a:pt x="467489" y="863408"/>
                      </a:cubicBezTo>
                      <a:cubicBezTo>
                        <a:pt x="593878" y="615197"/>
                        <a:pt x="322826" y="374600"/>
                        <a:pt x="264961" y="327394"/>
                      </a:cubicBezTo>
                      <a:cubicBezTo>
                        <a:pt x="261916" y="324349"/>
                        <a:pt x="258870" y="322826"/>
                        <a:pt x="255824" y="319781"/>
                      </a:cubicBezTo>
                      <a:lnTo>
                        <a:pt x="237551" y="304553"/>
                      </a:lnTo>
                      <a:lnTo>
                        <a:pt x="239074" y="303030"/>
                      </a:lnTo>
                      <a:cubicBezTo>
                        <a:pt x="231460" y="295416"/>
                        <a:pt x="225369" y="287803"/>
                        <a:pt x="220801" y="278666"/>
                      </a:cubicBezTo>
                      <a:cubicBezTo>
                        <a:pt x="193391" y="236028"/>
                        <a:pt x="185778" y="182732"/>
                        <a:pt x="197959" y="134003"/>
                      </a:cubicBezTo>
                      <a:cubicBezTo>
                        <a:pt x="210141" y="86798"/>
                        <a:pt x="240597" y="47206"/>
                        <a:pt x="283234" y="24364"/>
                      </a:cubicBezTo>
                      <a:cubicBezTo>
                        <a:pt x="325871" y="0"/>
                        <a:pt x="374600" y="-6091"/>
                        <a:pt x="421806" y="6091"/>
                      </a:cubicBezTo>
                      <a:cubicBezTo>
                        <a:pt x="452261" y="13705"/>
                        <a:pt x="479671" y="30455"/>
                        <a:pt x="502512" y="51774"/>
                      </a:cubicBezTo>
                      <a:cubicBezTo>
                        <a:pt x="510126" y="59388"/>
                        <a:pt x="516217" y="67002"/>
                        <a:pt x="522308" y="74615"/>
                      </a:cubicBezTo>
                      <a:cubicBezTo>
                        <a:pt x="584741" y="150754"/>
                        <a:pt x="773564" y="420283"/>
                        <a:pt x="638038" y="698949"/>
                      </a:cubicBezTo>
                      <a:cubicBezTo>
                        <a:pt x="575605" y="828384"/>
                        <a:pt x="452261" y="956296"/>
                        <a:pt x="271052" y="1078117"/>
                      </a:cubicBezTo>
                      <a:cubicBezTo>
                        <a:pt x="135526" y="1166438"/>
                        <a:pt x="21318" y="1216689"/>
                        <a:pt x="16750" y="1219734"/>
                      </a:cubicBezTo>
                      <a:close/>
                      <a:moveTo>
                        <a:pt x="281712" y="287803"/>
                      </a:moveTo>
                      <a:lnTo>
                        <a:pt x="281712" y="287803"/>
                      </a:lnTo>
                      <a:cubicBezTo>
                        <a:pt x="286280" y="290848"/>
                        <a:pt x="287802" y="292371"/>
                        <a:pt x="290848" y="295416"/>
                      </a:cubicBezTo>
                      <a:lnTo>
                        <a:pt x="292371" y="295416"/>
                      </a:lnTo>
                      <a:cubicBezTo>
                        <a:pt x="345668" y="339577"/>
                        <a:pt x="580173" y="546672"/>
                        <a:pt x="539058" y="784224"/>
                      </a:cubicBezTo>
                      <a:cubicBezTo>
                        <a:pt x="563423" y="750723"/>
                        <a:pt x="586264" y="717222"/>
                        <a:pt x="603015" y="680676"/>
                      </a:cubicBezTo>
                      <a:cubicBezTo>
                        <a:pt x="727881" y="421806"/>
                        <a:pt x="549718" y="169027"/>
                        <a:pt x="491853" y="98980"/>
                      </a:cubicBezTo>
                      <a:lnTo>
                        <a:pt x="491853" y="97457"/>
                      </a:lnTo>
                      <a:cubicBezTo>
                        <a:pt x="487285" y="91366"/>
                        <a:pt x="482717" y="85275"/>
                        <a:pt x="476625" y="79184"/>
                      </a:cubicBezTo>
                      <a:cubicBezTo>
                        <a:pt x="459875" y="62433"/>
                        <a:pt x="437034" y="48729"/>
                        <a:pt x="414192" y="42637"/>
                      </a:cubicBezTo>
                      <a:cubicBezTo>
                        <a:pt x="377646" y="33501"/>
                        <a:pt x="339576" y="38069"/>
                        <a:pt x="306075" y="56342"/>
                      </a:cubicBezTo>
                      <a:cubicBezTo>
                        <a:pt x="272574" y="74615"/>
                        <a:pt x="249733" y="105071"/>
                        <a:pt x="240597" y="141617"/>
                      </a:cubicBezTo>
                      <a:cubicBezTo>
                        <a:pt x="229937" y="179686"/>
                        <a:pt x="236029" y="220801"/>
                        <a:pt x="257347" y="254302"/>
                      </a:cubicBezTo>
                      <a:cubicBezTo>
                        <a:pt x="261916" y="268007"/>
                        <a:pt x="271052" y="278666"/>
                        <a:pt x="281712" y="287803"/>
                      </a:cubicBezTo>
                      <a:lnTo>
                        <a:pt x="281712" y="28780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2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r-TR"/>
                </a:p>
              </p:txBody>
            </p:sp>
          </p:grpSp>
        </p:grpSp>
        <p:grpSp>
          <p:nvGrpSpPr>
            <p:cNvPr id="6" name="Grafik 4">
              <a:extLst>
                <a:ext uri="{FF2B5EF4-FFF2-40B4-BE49-F238E27FC236}">
                  <a16:creationId xmlns:a16="http://schemas.microsoft.com/office/drawing/2014/main" id="{F0825BAA-B6BC-4546-B491-87F3A5A674B8}"/>
                </a:ext>
              </a:extLst>
            </p:cNvPr>
            <p:cNvGrpSpPr/>
            <p:nvPr/>
          </p:nvGrpSpPr>
          <p:grpSpPr>
            <a:xfrm>
              <a:off x="8854828" y="10942562"/>
              <a:ext cx="6674278" cy="1035479"/>
              <a:chOff x="8854828" y="10942562"/>
              <a:chExt cx="6674278" cy="1035479"/>
            </a:xfrm>
            <a:solidFill>
              <a:srgbClr val="FFFFFF"/>
            </a:solidFill>
          </p:grpSpPr>
          <p:grpSp>
            <p:nvGrpSpPr>
              <p:cNvPr id="10" name="Grafik 4">
                <a:extLst>
                  <a:ext uri="{FF2B5EF4-FFF2-40B4-BE49-F238E27FC236}">
                    <a16:creationId xmlns:a16="http://schemas.microsoft.com/office/drawing/2014/main" id="{BB6DB2D2-D537-AA40-8649-0BAE225DDA68}"/>
                  </a:ext>
                </a:extLst>
              </p:cNvPr>
              <p:cNvGrpSpPr/>
              <p:nvPr/>
            </p:nvGrpSpPr>
            <p:grpSpPr>
              <a:xfrm>
                <a:off x="14522558" y="10942562"/>
                <a:ext cx="1006548" cy="1006547"/>
                <a:chOff x="14522558" y="10942562"/>
                <a:chExt cx="1006548" cy="1006547"/>
              </a:xfrm>
              <a:solidFill>
                <a:srgbClr val="FFFFFF"/>
              </a:solidFill>
            </p:grpSpPr>
            <p:sp>
              <p:nvSpPr>
                <p:cNvPr id="31" name="Serbest Form: Şekil 19">
                  <a:extLst>
                    <a:ext uri="{FF2B5EF4-FFF2-40B4-BE49-F238E27FC236}">
                      <a16:creationId xmlns:a16="http://schemas.microsoft.com/office/drawing/2014/main" id="{3F7B1F88-00CD-604A-A330-311673EA6C9B}"/>
                    </a:ext>
                  </a:extLst>
                </p:cNvPr>
                <p:cNvSpPr/>
                <p:nvPr/>
              </p:nvSpPr>
              <p:spPr>
                <a:xfrm>
                  <a:off x="14522558" y="10942562"/>
                  <a:ext cx="1006548" cy="1006547"/>
                </a:xfrm>
                <a:custGeom>
                  <a:avLst/>
                  <a:gdLst>
                    <a:gd name="connsiteX0" fmla="*/ 0 w 1006548"/>
                    <a:gd name="connsiteY0" fmla="*/ 0 h 1006547"/>
                    <a:gd name="connsiteX1" fmla="*/ 0 w 1006548"/>
                    <a:gd name="connsiteY1" fmla="*/ 1006548 h 1006547"/>
                    <a:gd name="connsiteX2" fmla="*/ 1006548 w 1006548"/>
                    <a:gd name="connsiteY2" fmla="*/ 1006548 h 1006547"/>
                    <a:gd name="connsiteX3" fmla="*/ 1006548 w 1006548"/>
                    <a:gd name="connsiteY3" fmla="*/ 0 h 1006547"/>
                    <a:gd name="connsiteX4" fmla="*/ 0 w 1006548"/>
                    <a:gd name="connsiteY4" fmla="*/ 0 h 1006547"/>
                    <a:gd name="connsiteX5" fmla="*/ 956297 w 1006548"/>
                    <a:gd name="connsiteY5" fmla="*/ 956296 h 1006547"/>
                    <a:gd name="connsiteX6" fmla="*/ 51774 w 1006548"/>
                    <a:gd name="connsiteY6" fmla="*/ 956296 h 1006547"/>
                    <a:gd name="connsiteX7" fmla="*/ 51774 w 1006548"/>
                    <a:gd name="connsiteY7" fmla="*/ 554287 h 1006547"/>
                    <a:gd name="connsiteX8" fmla="*/ 957819 w 1006548"/>
                    <a:gd name="connsiteY8" fmla="*/ 403533 h 1006547"/>
                    <a:gd name="connsiteX9" fmla="*/ 957819 w 1006548"/>
                    <a:gd name="connsiteY9" fmla="*/ 956296 h 1006547"/>
                    <a:gd name="connsiteX10" fmla="*/ 956297 w 1006548"/>
                    <a:gd name="connsiteY10" fmla="*/ 353282 h 1006547"/>
                    <a:gd name="connsiteX11" fmla="*/ 50252 w 1006548"/>
                    <a:gd name="connsiteY11" fmla="*/ 504036 h 1006547"/>
                    <a:gd name="connsiteX12" fmla="*/ 50252 w 1006548"/>
                    <a:gd name="connsiteY12" fmla="*/ 51774 h 1006547"/>
                    <a:gd name="connsiteX13" fmla="*/ 956297 w 1006548"/>
                    <a:gd name="connsiteY13" fmla="*/ 51774 h 1006547"/>
                    <a:gd name="connsiteX14" fmla="*/ 956297 w 1006548"/>
                    <a:gd name="connsiteY14" fmla="*/ 353282 h 1006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06548" h="1006547">
                      <a:moveTo>
                        <a:pt x="0" y="0"/>
                      </a:moveTo>
                      <a:lnTo>
                        <a:pt x="0" y="1006548"/>
                      </a:lnTo>
                      <a:lnTo>
                        <a:pt x="1006548" y="1006548"/>
                      </a:lnTo>
                      <a:lnTo>
                        <a:pt x="1006548" y="0"/>
                      </a:lnTo>
                      <a:lnTo>
                        <a:pt x="0" y="0"/>
                      </a:lnTo>
                      <a:close/>
                      <a:moveTo>
                        <a:pt x="956297" y="956296"/>
                      </a:moveTo>
                      <a:lnTo>
                        <a:pt x="51774" y="956296"/>
                      </a:lnTo>
                      <a:lnTo>
                        <a:pt x="51774" y="554287"/>
                      </a:lnTo>
                      <a:lnTo>
                        <a:pt x="957819" y="403533"/>
                      </a:lnTo>
                      <a:lnTo>
                        <a:pt x="957819" y="956296"/>
                      </a:lnTo>
                      <a:close/>
                      <a:moveTo>
                        <a:pt x="956297" y="353282"/>
                      </a:moveTo>
                      <a:lnTo>
                        <a:pt x="50252" y="504036"/>
                      </a:lnTo>
                      <a:lnTo>
                        <a:pt x="50252" y="51774"/>
                      </a:lnTo>
                      <a:lnTo>
                        <a:pt x="956297" y="51774"/>
                      </a:lnTo>
                      <a:lnTo>
                        <a:pt x="956297" y="3532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2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r-TR"/>
                </a:p>
              </p:txBody>
            </p:sp>
            <p:grpSp>
              <p:nvGrpSpPr>
                <p:cNvPr id="32" name="Grafik 4">
                  <a:extLst>
                    <a:ext uri="{FF2B5EF4-FFF2-40B4-BE49-F238E27FC236}">
                      <a16:creationId xmlns:a16="http://schemas.microsoft.com/office/drawing/2014/main" id="{060D7B3D-F543-AC4D-AF33-F4E85439F208}"/>
                    </a:ext>
                  </a:extLst>
                </p:cNvPr>
                <p:cNvGrpSpPr/>
                <p:nvPr/>
              </p:nvGrpSpPr>
              <p:grpSpPr>
                <a:xfrm>
                  <a:off x="15076845" y="11671966"/>
                  <a:ext cx="351758" cy="184254"/>
                  <a:chOff x="15076845" y="11671966"/>
                  <a:chExt cx="351758" cy="184254"/>
                </a:xfrm>
                <a:solidFill>
                  <a:srgbClr val="FFFFFF"/>
                </a:solidFill>
              </p:grpSpPr>
              <p:sp>
                <p:nvSpPr>
                  <p:cNvPr id="33" name="Serbest Form: Şekil 21">
                    <a:extLst>
                      <a:ext uri="{FF2B5EF4-FFF2-40B4-BE49-F238E27FC236}">
                        <a16:creationId xmlns:a16="http://schemas.microsoft.com/office/drawing/2014/main" id="{5F8BA418-8F17-5343-A29B-8FAAF1726E82}"/>
                      </a:ext>
                    </a:extLst>
                  </p:cNvPr>
                  <p:cNvSpPr/>
                  <p:nvPr/>
                </p:nvSpPr>
                <p:spPr>
                  <a:xfrm>
                    <a:off x="15076845" y="11671966"/>
                    <a:ext cx="27409" cy="30455"/>
                  </a:xfrm>
                  <a:custGeom>
                    <a:avLst/>
                    <a:gdLst>
                      <a:gd name="connsiteX0" fmla="*/ 24364 w 27409"/>
                      <a:gd name="connsiteY0" fmla="*/ 0 h 30455"/>
                      <a:gd name="connsiteX1" fmla="*/ 3046 w 27409"/>
                      <a:gd name="connsiteY1" fmla="*/ 0 h 30455"/>
                      <a:gd name="connsiteX2" fmla="*/ 0 w 27409"/>
                      <a:gd name="connsiteY2" fmla="*/ 3046 h 30455"/>
                      <a:gd name="connsiteX3" fmla="*/ 0 w 27409"/>
                      <a:gd name="connsiteY3" fmla="*/ 27410 h 30455"/>
                      <a:gd name="connsiteX4" fmla="*/ 3046 w 27409"/>
                      <a:gd name="connsiteY4" fmla="*/ 30455 h 30455"/>
                      <a:gd name="connsiteX5" fmla="*/ 24364 w 27409"/>
                      <a:gd name="connsiteY5" fmla="*/ 27410 h 30455"/>
                      <a:gd name="connsiteX6" fmla="*/ 27410 w 27409"/>
                      <a:gd name="connsiteY6" fmla="*/ 24364 h 30455"/>
                      <a:gd name="connsiteX7" fmla="*/ 27410 w 27409"/>
                      <a:gd name="connsiteY7" fmla="*/ 3046 h 30455"/>
                      <a:gd name="connsiteX8" fmla="*/ 24364 w 27409"/>
                      <a:gd name="connsiteY8" fmla="*/ 0 h 30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7409" h="30455">
                        <a:moveTo>
                          <a:pt x="24364" y="0"/>
                        </a:moveTo>
                        <a:lnTo>
                          <a:pt x="3046" y="0"/>
                        </a:lnTo>
                        <a:cubicBezTo>
                          <a:pt x="1522" y="0"/>
                          <a:pt x="0" y="1522"/>
                          <a:pt x="0" y="3046"/>
                        </a:cubicBezTo>
                        <a:lnTo>
                          <a:pt x="0" y="27410"/>
                        </a:lnTo>
                        <a:cubicBezTo>
                          <a:pt x="0" y="28932"/>
                          <a:pt x="1522" y="30455"/>
                          <a:pt x="3046" y="30455"/>
                        </a:cubicBezTo>
                        <a:lnTo>
                          <a:pt x="24364" y="27410"/>
                        </a:lnTo>
                        <a:cubicBezTo>
                          <a:pt x="25887" y="27410"/>
                          <a:pt x="27410" y="25887"/>
                          <a:pt x="27410" y="24364"/>
                        </a:cubicBezTo>
                        <a:lnTo>
                          <a:pt x="27410" y="3046"/>
                        </a:lnTo>
                        <a:cubicBezTo>
                          <a:pt x="25887" y="1522"/>
                          <a:pt x="25887" y="0"/>
                          <a:pt x="2436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52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r-TR"/>
                  </a:p>
                </p:txBody>
              </p:sp>
              <p:sp>
                <p:nvSpPr>
                  <p:cNvPr id="34" name="Serbest Form: Şekil 22">
                    <a:extLst>
                      <a:ext uri="{FF2B5EF4-FFF2-40B4-BE49-F238E27FC236}">
                        <a16:creationId xmlns:a16="http://schemas.microsoft.com/office/drawing/2014/main" id="{B6829E1F-AC7E-DA46-93EF-A2CFB9CC176C}"/>
                      </a:ext>
                    </a:extLst>
                  </p:cNvPr>
                  <p:cNvSpPr/>
                  <p:nvPr/>
                </p:nvSpPr>
                <p:spPr>
                  <a:xfrm>
                    <a:off x="15076845" y="11726786"/>
                    <a:ext cx="27409" cy="124866"/>
                  </a:xfrm>
                  <a:custGeom>
                    <a:avLst/>
                    <a:gdLst>
                      <a:gd name="connsiteX0" fmla="*/ 24364 w 27409"/>
                      <a:gd name="connsiteY0" fmla="*/ 0 h 124866"/>
                      <a:gd name="connsiteX1" fmla="*/ 3046 w 27409"/>
                      <a:gd name="connsiteY1" fmla="*/ 3046 h 124866"/>
                      <a:gd name="connsiteX2" fmla="*/ 0 w 27409"/>
                      <a:gd name="connsiteY2" fmla="*/ 6091 h 124866"/>
                      <a:gd name="connsiteX3" fmla="*/ 0 w 27409"/>
                      <a:gd name="connsiteY3" fmla="*/ 121821 h 124866"/>
                      <a:gd name="connsiteX4" fmla="*/ 3046 w 27409"/>
                      <a:gd name="connsiteY4" fmla="*/ 124867 h 124866"/>
                      <a:gd name="connsiteX5" fmla="*/ 24364 w 27409"/>
                      <a:gd name="connsiteY5" fmla="*/ 124867 h 124866"/>
                      <a:gd name="connsiteX6" fmla="*/ 27410 w 27409"/>
                      <a:gd name="connsiteY6" fmla="*/ 121821 h 124866"/>
                      <a:gd name="connsiteX7" fmla="*/ 27410 w 27409"/>
                      <a:gd name="connsiteY7" fmla="*/ 4568 h 124866"/>
                      <a:gd name="connsiteX8" fmla="*/ 24364 w 27409"/>
                      <a:gd name="connsiteY8" fmla="*/ 0 h 12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7409" h="124866">
                        <a:moveTo>
                          <a:pt x="24364" y="0"/>
                        </a:moveTo>
                        <a:lnTo>
                          <a:pt x="3046" y="3046"/>
                        </a:lnTo>
                        <a:cubicBezTo>
                          <a:pt x="1522" y="3046"/>
                          <a:pt x="0" y="4568"/>
                          <a:pt x="0" y="6091"/>
                        </a:cubicBezTo>
                        <a:lnTo>
                          <a:pt x="0" y="121821"/>
                        </a:lnTo>
                        <a:cubicBezTo>
                          <a:pt x="0" y="123344"/>
                          <a:pt x="1522" y="124867"/>
                          <a:pt x="3046" y="124867"/>
                        </a:cubicBezTo>
                        <a:lnTo>
                          <a:pt x="24364" y="124867"/>
                        </a:lnTo>
                        <a:cubicBezTo>
                          <a:pt x="25887" y="124867"/>
                          <a:pt x="27410" y="123344"/>
                          <a:pt x="27410" y="121821"/>
                        </a:cubicBezTo>
                        <a:lnTo>
                          <a:pt x="27410" y="4568"/>
                        </a:lnTo>
                        <a:cubicBezTo>
                          <a:pt x="25887" y="0"/>
                          <a:pt x="25887" y="0"/>
                          <a:pt x="2436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52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r-TR"/>
                  </a:p>
                </p:txBody>
              </p:sp>
              <p:sp>
                <p:nvSpPr>
                  <p:cNvPr id="35" name="Serbest Form: Şekil 23">
                    <a:extLst>
                      <a:ext uri="{FF2B5EF4-FFF2-40B4-BE49-F238E27FC236}">
                        <a16:creationId xmlns:a16="http://schemas.microsoft.com/office/drawing/2014/main" id="{9817258C-2E7E-D241-A922-E2D22C4CCF19}"/>
                      </a:ext>
                    </a:extLst>
                  </p:cNvPr>
                  <p:cNvSpPr/>
                  <p:nvPr/>
                </p:nvSpPr>
                <p:spPr>
                  <a:xfrm>
                    <a:off x="15146892" y="11688717"/>
                    <a:ext cx="122498" cy="167504"/>
                  </a:xfrm>
                  <a:custGeom>
                    <a:avLst/>
                    <a:gdLst>
                      <a:gd name="connsiteX0" fmla="*/ 121821 w 122498"/>
                      <a:gd name="connsiteY0" fmla="*/ 71570 h 167504"/>
                      <a:gd name="connsiteX1" fmla="*/ 67002 w 122498"/>
                      <a:gd name="connsiteY1" fmla="*/ 71570 h 167504"/>
                      <a:gd name="connsiteX2" fmla="*/ 63956 w 122498"/>
                      <a:gd name="connsiteY2" fmla="*/ 74616 h 167504"/>
                      <a:gd name="connsiteX3" fmla="*/ 63956 w 122498"/>
                      <a:gd name="connsiteY3" fmla="*/ 94412 h 167504"/>
                      <a:gd name="connsiteX4" fmla="*/ 67002 w 122498"/>
                      <a:gd name="connsiteY4" fmla="*/ 97457 h 167504"/>
                      <a:gd name="connsiteX5" fmla="*/ 94412 w 122498"/>
                      <a:gd name="connsiteY5" fmla="*/ 97457 h 167504"/>
                      <a:gd name="connsiteX6" fmla="*/ 95935 w 122498"/>
                      <a:gd name="connsiteY6" fmla="*/ 98980 h 167504"/>
                      <a:gd name="connsiteX7" fmla="*/ 92889 w 122498"/>
                      <a:gd name="connsiteY7" fmla="*/ 120299 h 167504"/>
                      <a:gd name="connsiteX8" fmla="*/ 62434 w 122498"/>
                      <a:gd name="connsiteY8" fmla="*/ 140095 h 167504"/>
                      <a:gd name="connsiteX9" fmla="*/ 31979 w 122498"/>
                      <a:gd name="connsiteY9" fmla="*/ 118775 h 167504"/>
                      <a:gd name="connsiteX10" fmla="*/ 28933 w 122498"/>
                      <a:gd name="connsiteY10" fmla="*/ 82230 h 167504"/>
                      <a:gd name="connsiteX11" fmla="*/ 31979 w 122498"/>
                      <a:gd name="connsiteY11" fmla="*/ 45683 h 167504"/>
                      <a:gd name="connsiteX12" fmla="*/ 62434 w 122498"/>
                      <a:gd name="connsiteY12" fmla="*/ 24365 h 167504"/>
                      <a:gd name="connsiteX13" fmla="*/ 94412 w 122498"/>
                      <a:gd name="connsiteY13" fmla="*/ 44161 h 167504"/>
                      <a:gd name="connsiteX14" fmla="*/ 97457 w 122498"/>
                      <a:gd name="connsiteY14" fmla="*/ 45683 h 167504"/>
                      <a:gd name="connsiteX15" fmla="*/ 117253 w 122498"/>
                      <a:gd name="connsiteY15" fmla="*/ 36547 h 167504"/>
                      <a:gd name="connsiteX16" fmla="*/ 118776 w 122498"/>
                      <a:gd name="connsiteY16" fmla="*/ 33501 h 167504"/>
                      <a:gd name="connsiteX17" fmla="*/ 62434 w 122498"/>
                      <a:gd name="connsiteY17" fmla="*/ 0 h 167504"/>
                      <a:gd name="connsiteX18" fmla="*/ 4569 w 122498"/>
                      <a:gd name="connsiteY18" fmla="*/ 39592 h 167504"/>
                      <a:gd name="connsiteX19" fmla="*/ 0 w 122498"/>
                      <a:gd name="connsiteY19" fmla="*/ 83752 h 167504"/>
                      <a:gd name="connsiteX20" fmla="*/ 4569 w 122498"/>
                      <a:gd name="connsiteY20" fmla="*/ 127913 h 167504"/>
                      <a:gd name="connsiteX21" fmla="*/ 62434 w 122498"/>
                      <a:gd name="connsiteY21" fmla="*/ 167504 h 167504"/>
                      <a:gd name="connsiteX22" fmla="*/ 118776 w 122498"/>
                      <a:gd name="connsiteY22" fmla="*/ 127913 h 167504"/>
                      <a:gd name="connsiteX23" fmla="*/ 121821 w 122498"/>
                      <a:gd name="connsiteY23" fmla="*/ 92889 h 167504"/>
                      <a:gd name="connsiteX24" fmla="*/ 121821 w 122498"/>
                      <a:gd name="connsiteY24" fmla="*/ 79184 h 167504"/>
                      <a:gd name="connsiteX25" fmla="*/ 121821 w 122498"/>
                      <a:gd name="connsiteY25" fmla="*/ 71570 h 1675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22498" h="167504">
                        <a:moveTo>
                          <a:pt x="121821" y="71570"/>
                        </a:moveTo>
                        <a:lnTo>
                          <a:pt x="67002" y="71570"/>
                        </a:lnTo>
                        <a:cubicBezTo>
                          <a:pt x="65480" y="71570"/>
                          <a:pt x="63956" y="73093"/>
                          <a:pt x="63956" y="74616"/>
                        </a:cubicBezTo>
                        <a:lnTo>
                          <a:pt x="63956" y="94412"/>
                        </a:lnTo>
                        <a:cubicBezTo>
                          <a:pt x="63956" y="95934"/>
                          <a:pt x="65480" y="97457"/>
                          <a:pt x="67002" y="97457"/>
                        </a:cubicBezTo>
                        <a:lnTo>
                          <a:pt x="94412" y="97457"/>
                        </a:lnTo>
                        <a:cubicBezTo>
                          <a:pt x="95935" y="97457"/>
                          <a:pt x="95935" y="97457"/>
                          <a:pt x="95935" y="98980"/>
                        </a:cubicBezTo>
                        <a:cubicBezTo>
                          <a:pt x="95935" y="108117"/>
                          <a:pt x="94412" y="114207"/>
                          <a:pt x="92889" y="120299"/>
                        </a:cubicBezTo>
                        <a:cubicBezTo>
                          <a:pt x="88321" y="134003"/>
                          <a:pt x="76138" y="140095"/>
                          <a:pt x="62434" y="140095"/>
                        </a:cubicBezTo>
                        <a:cubicBezTo>
                          <a:pt x="45683" y="140095"/>
                          <a:pt x="36547" y="132481"/>
                          <a:pt x="31979" y="118775"/>
                        </a:cubicBezTo>
                        <a:cubicBezTo>
                          <a:pt x="30455" y="112685"/>
                          <a:pt x="28933" y="105071"/>
                          <a:pt x="28933" y="82230"/>
                        </a:cubicBezTo>
                        <a:cubicBezTo>
                          <a:pt x="28933" y="59388"/>
                          <a:pt x="30455" y="51774"/>
                          <a:pt x="31979" y="45683"/>
                        </a:cubicBezTo>
                        <a:cubicBezTo>
                          <a:pt x="36547" y="31979"/>
                          <a:pt x="45683" y="24365"/>
                          <a:pt x="62434" y="24365"/>
                        </a:cubicBezTo>
                        <a:cubicBezTo>
                          <a:pt x="77662" y="24365"/>
                          <a:pt x="88321" y="31979"/>
                          <a:pt x="94412" y="44161"/>
                        </a:cubicBezTo>
                        <a:cubicBezTo>
                          <a:pt x="94412" y="45683"/>
                          <a:pt x="95935" y="45683"/>
                          <a:pt x="97457" y="45683"/>
                        </a:cubicBezTo>
                        <a:lnTo>
                          <a:pt x="117253" y="36547"/>
                        </a:lnTo>
                        <a:cubicBezTo>
                          <a:pt x="118776" y="36547"/>
                          <a:pt x="118776" y="35023"/>
                          <a:pt x="118776" y="33501"/>
                        </a:cubicBezTo>
                        <a:cubicBezTo>
                          <a:pt x="112685" y="15228"/>
                          <a:pt x="92889" y="0"/>
                          <a:pt x="62434" y="0"/>
                        </a:cubicBezTo>
                        <a:cubicBezTo>
                          <a:pt x="33501" y="0"/>
                          <a:pt x="13705" y="13705"/>
                          <a:pt x="4569" y="39592"/>
                        </a:cubicBezTo>
                        <a:cubicBezTo>
                          <a:pt x="1523" y="50251"/>
                          <a:pt x="0" y="57865"/>
                          <a:pt x="0" y="83752"/>
                        </a:cubicBezTo>
                        <a:cubicBezTo>
                          <a:pt x="0" y="109639"/>
                          <a:pt x="1523" y="118775"/>
                          <a:pt x="4569" y="127913"/>
                        </a:cubicBezTo>
                        <a:cubicBezTo>
                          <a:pt x="12183" y="153800"/>
                          <a:pt x="33501" y="167504"/>
                          <a:pt x="62434" y="167504"/>
                        </a:cubicBezTo>
                        <a:cubicBezTo>
                          <a:pt x="89844" y="167504"/>
                          <a:pt x="111163" y="152276"/>
                          <a:pt x="118776" y="127913"/>
                        </a:cubicBezTo>
                        <a:cubicBezTo>
                          <a:pt x="121821" y="120299"/>
                          <a:pt x="121821" y="105071"/>
                          <a:pt x="121821" y="92889"/>
                        </a:cubicBezTo>
                        <a:lnTo>
                          <a:pt x="121821" y="79184"/>
                        </a:lnTo>
                        <a:cubicBezTo>
                          <a:pt x="123345" y="71570"/>
                          <a:pt x="121821" y="71570"/>
                          <a:pt x="121821" y="7157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52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r-TR"/>
                  </a:p>
                </p:txBody>
              </p:sp>
              <p:sp>
                <p:nvSpPr>
                  <p:cNvPr id="36" name="Serbest Form: Şekil 24">
                    <a:extLst>
                      <a:ext uri="{FF2B5EF4-FFF2-40B4-BE49-F238E27FC236}">
                        <a16:creationId xmlns:a16="http://schemas.microsoft.com/office/drawing/2014/main" id="{B0416A26-F7CE-5541-98FF-72D093063C0A}"/>
                      </a:ext>
                    </a:extLst>
                  </p:cNvPr>
                  <p:cNvSpPr/>
                  <p:nvPr/>
                </p:nvSpPr>
                <p:spPr>
                  <a:xfrm>
                    <a:off x="15291554" y="11685671"/>
                    <a:ext cx="137048" cy="162935"/>
                  </a:xfrm>
                  <a:custGeom>
                    <a:avLst/>
                    <a:gdLst>
                      <a:gd name="connsiteX0" fmla="*/ 82230 w 137048"/>
                      <a:gd name="connsiteY0" fmla="*/ 3046 h 162935"/>
                      <a:gd name="connsiteX1" fmla="*/ 79184 w 137048"/>
                      <a:gd name="connsiteY1" fmla="*/ 0 h 162935"/>
                      <a:gd name="connsiteX2" fmla="*/ 57866 w 137048"/>
                      <a:gd name="connsiteY2" fmla="*/ 0 h 162935"/>
                      <a:gd name="connsiteX3" fmla="*/ 54820 w 137048"/>
                      <a:gd name="connsiteY3" fmla="*/ 3046 h 162935"/>
                      <a:gd name="connsiteX4" fmla="*/ 0 w 137048"/>
                      <a:gd name="connsiteY4" fmla="*/ 159890 h 162935"/>
                      <a:gd name="connsiteX5" fmla="*/ 1523 w 137048"/>
                      <a:gd name="connsiteY5" fmla="*/ 162936 h 162935"/>
                      <a:gd name="connsiteX6" fmla="*/ 24365 w 137048"/>
                      <a:gd name="connsiteY6" fmla="*/ 162936 h 162935"/>
                      <a:gd name="connsiteX7" fmla="*/ 27411 w 137048"/>
                      <a:gd name="connsiteY7" fmla="*/ 159890 h 162935"/>
                      <a:gd name="connsiteX8" fmla="*/ 38069 w 137048"/>
                      <a:gd name="connsiteY8" fmla="*/ 127913 h 162935"/>
                      <a:gd name="connsiteX9" fmla="*/ 98980 w 137048"/>
                      <a:gd name="connsiteY9" fmla="*/ 127913 h 162935"/>
                      <a:gd name="connsiteX10" fmla="*/ 109639 w 137048"/>
                      <a:gd name="connsiteY10" fmla="*/ 159890 h 162935"/>
                      <a:gd name="connsiteX11" fmla="*/ 112685 w 137048"/>
                      <a:gd name="connsiteY11" fmla="*/ 162936 h 162935"/>
                      <a:gd name="connsiteX12" fmla="*/ 135526 w 137048"/>
                      <a:gd name="connsiteY12" fmla="*/ 162936 h 162935"/>
                      <a:gd name="connsiteX13" fmla="*/ 137049 w 137048"/>
                      <a:gd name="connsiteY13" fmla="*/ 159890 h 162935"/>
                      <a:gd name="connsiteX14" fmla="*/ 82230 w 137048"/>
                      <a:gd name="connsiteY14" fmla="*/ 3046 h 162935"/>
                      <a:gd name="connsiteX15" fmla="*/ 45683 w 137048"/>
                      <a:gd name="connsiteY15" fmla="*/ 103549 h 162935"/>
                      <a:gd name="connsiteX16" fmla="*/ 67002 w 137048"/>
                      <a:gd name="connsiteY16" fmla="*/ 41115 h 162935"/>
                      <a:gd name="connsiteX17" fmla="*/ 67002 w 137048"/>
                      <a:gd name="connsiteY17" fmla="*/ 41115 h 162935"/>
                      <a:gd name="connsiteX18" fmla="*/ 88321 w 137048"/>
                      <a:gd name="connsiteY18" fmla="*/ 103549 h 162935"/>
                      <a:gd name="connsiteX19" fmla="*/ 45683 w 137048"/>
                      <a:gd name="connsiteY19" fmla="*/ 103549 h 162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37048" h="162935">
                        <a:moveTo>
                          <a:pt x="82230" y="3046"/>
                        </a:moveTo>
                        <a:cubicBezTo>
                          <a:pt x="82230" y="1523"/>
                          <a:pt x="80707" y="0"/>
                          <a:pt x="79184" y="0"/>
                        </a:cubicBezTo>
                        <a:lnTo>
                          <a:pt x="57866" y="0"/>
                        </a:lnTo>
                        <a:cubicBezTo>
                          <a:pt x="56342" y="0"/>
                          <a:pt x="54820" y="1523"/>
                          <a:pt x="54820" y="3046"/>
                        </a:cubicBezTo>
                        <a:lnTo>
                          <a:pt x="0" y="159890"/>
                        </a:lnTo>
                        <a:cubicBezTo>
                          <a:pt x="0" y="161414"/>
                          <a:pt x="0" y="162936"/>
                          <a:pt x="1523" y="162936"/>
                        </a:cubicBezTo>
                        <a:lnTo>
                          <a:pt x="24365" y="162936"/>
                        </a:lnTo>
                        <a:cubicBezTo>
                          <a:pt x="25887" y="162936"/>
                          <a:pt x="27411" y="162936"/>
                          <a:pt x="27411" y="159890"/>
                        </a:cubicBezTo>
                        <a:lnTo>
                          <a:pt x="38069" y="127913"/>
                        </a:lnTo>
                        <a:lnTo>
                          <a:pt x="98980" y="127913"/>
                        </a:lnTo>
                        <a:lnTo>
                          <a:pt x="109639" y="159890"/>
                        </a:lnTo>
                        <a:cubicBezTo>
                          <a:pt x="109639" y="161414"/>
                          <a:pt x="111163" y="162936"/>
                          <a:pt x="112685" y="162936"/>
                        </a:cubicBezTo>
                        <a:lnTo>
                          <a:pt x="135526" y="162936"/>
                        </a:lnTo>
                        <a:cubicBezTo>
                          <a:pt x="137049" y="162936"/>
                          <a:pt x="137049" y="161414"/>
                          <a:pt x="137049" y="159890"/>
                        </a:cubicBezTo>
                        <a:lnTo>
                          <a:pt x="82230" y="3046"/>
                        </a:lnTo>
                        <a:close/>
                        <a:moveTo>
                          <a:pt x="45683" y="103549"/>
                        </a:moveTo>
                        <a:lnTo>
                          <a:pt x="67002" y="41115"/>
                        </a:lnTo>
                        <a:lnTo>
                          <a:pt x="67002" y="41115"/>
                        </a:lnTo>
                        <a:lnTo>
                          <a:pt x="88321" y="103549"/>
                        </a:lnTo>
                        <a:lnTo>
                          <a:pt x="45683" y="10354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2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r-TR"/>
                  </a:p>
                </p:txBody>
              </p:sp>
            </p:grpSp>
          </p:grpSp>
          <p:grpSp>
            <p:nvGrpSpPr>
              <p:cNvPr id="11" name="Grafik 4">
                <a:extLst>
                  <a:ext uri="{FF2B5EF4-FFF2-40B4-BE49-F238E27FC236}">
                    <a16:creationId xmlns:a16="http://schemas.microsoft.com/office/drawing/2014/main" id="{B1897DEF-CF72-0D4D-B6A6-856AD1DDE19C}"/>
                  </a:ext>
                </a:extLst>
              </p:cNvPr>
              <p:cNvGrpSpPr/>
              <p:nvPr/>
            </p:nvGrpSpPr>
            <p:grpSpPr>
              <a:xfrm>
                <a:off x="8854828" y="11145089"/>
                <a:ext cx="5516977" cy="832952"/>
                <a:chOff x="8854828" y="11145089"/>
                <a:chExt cx="5516977" cy="832952"/>
              </a:xfrm>
              <a:solidFill>
                <a:srgbClr val="FFFFFF"/>
              </a:solidFill>
            </p:grpSpPr>
            <p:grpSp>
              <p:nvGrpSpPr>
                <p:cNvPr id="12" name="Grafik 4">
                  <a:extLst>
                    <a:ext uri="{FF2B5EF4-FFF2-40B4-BE49-F238E27FC236}">
                      <a16:creationId xmlns:a16="http://schemas.microsoft.com/office/drawing/2014/main" id="{0A6EE4BC-3F35-4040-9554-617ED2BFE165}"/>
                    </a:ext>
                  </a:extLst>
                </p:cNvPr>
                <p:cNvGrpSpPr/>
                <p:nvPr/>
              </p:nvGrpSpPr>
              <p:grpSpPr>
                <a:xfrm>
                  <a:off x="11957673" y="11145089"/>
                  <a:ext cx="2414131" cy="832952"/>
                  <a:chOff x="11957673" y="11145089"/>
                  <a:chExt cx="2414131" cy="832952"/>
                </a:xfrm>
                <a:solidFill>
                  <a:srgbClr val="FFFFFF"/>
                </a:solidFill>
              </p:grpSpPr>
              <p:grpSp>
                <p:nvGrpSpPr>
                  <p:cNvPr id="22" name="Grafik 4">
                    <a:extLst>
                      <a:ext uri="{FF2B5EF4-FFF2-40B4-BE49-F238E27FC236}">
                        <a16:creationId xmlns:a16="http://schemas.microsoft.com/office/drawing/2014/main" id="{B4F3E4F9-70EA-E94C-AA0C-F4F20AAFDA22}"/>
                      </a:ext>
                    </a:extLst>
                  </p:cNvPr>
                  <p:cNvGrpSpPr/>
                  <p:nvPr/>
                </p:nvGrpSpPr>
                <p:grpSpPr>
                  <a:xfrm>
                    <a:off x="11957673" y="11289752"/>
                    <a:ext cx="2414131" cy="688289"/>
                    <a:chOff x="11957673" y="11289752"/>
                    <a:chExt cx="2414131" cy="688289"/>
                  </a:xfrm>
                  <a:solidFill>
                    <a:srgbClr val="FFFFFF"/>
                  </a:solidFill>
                </p:grpSpPr>
                <p:sp>
                  <p:nvSpPr>
                    <p:cNvPr id="24" name="Serbest Form: Şekil 28">
                      <a:extLst>
                        <a:ext uri="{FF2B5EF4-FFF2-40B4-BE49-F238E27FC236}">
                          <a16:creationId xmlns:a16="http://schemas.microsoft.com/office/drawing/2014/main" id="{EE4F3654-3A1B-374E-90C8-A5D3042730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57673" y="11289752"/>
                      <a:ext cx="486860" cy="558854"/>
                    </a:xfrm>
                    <a:custGeom>
                      <a:avLst/>
                      <a:gdLst>
                        <a:gd name="connsiteX0" fmla="*/ 196986 w 486860"/>
                        <a:gd name="connsiteY0" fmla="*/ 7614 h 558854"/>
                        <a:gd name="connsiteX1" fmla="*/ 207645 w 486860"/>
                        <a:gd name="connsiteY1" fmla="*/ 0 h 558854"/>
                        <a:gd name="connsiteX2" fmla="*/ 283783 w 486860"/>
                        <a:gd name="connsiteY2" fmla="*/ 0 h 558854"/>
                        <a:gd name="connsiteX3" fmla="*/ 294443 w 486860"/>
                        <a:gd name="connsiteY3" fmla="*/ 7614 h 558854"/>
                        <a:gd name="connsiteX4" fmla="*/ 486311 w 486860"/>
                        <a:gd name="connsiteY4" fmla="*/ 551241 h 558854"/>
                        <a:gd name="connsiteX5" fmla="*/ 480220 w 486860"/>
                        <a:gd name="connsiteY5" fmla="*/ 558855 h 558854"/>
                        <a:gd name="connsiteX6" fmla="*/ 397991 w 486860"/>
                        <a:gd name="connsiteY6" fmla="*/ 558855 h 558854"/>
                        <a:gd name="connsiteX7" fmla="*/ 387331 w 486860"/>
                        <a:gd name="connsiteY7" fmla="*/ 551241 h 558854"/>
                        <a:gd name="connsiteX8" fmla="*/ 349262 w 486860"/>
                        <a:gd name="connsiteY8" fmla="*/ 429420 h 558854"/>
                        <a:gd name="connsiteX9" fmla="*/ 136075 w 486860"/>
                        <a:gd name="connsiteY9" fmla="*/ 429420 h 558854"/>
                        <a:gd name="connsiteX10" fmla="*/ 98006 w 486860"/>
                        <a:gd name="connsiteY10" fmla="*/ 551241 h 558854"/>
                        <a:gd name="connsiteX11" fmla="*/ 87347 w 486860"/>
                        <a:gd name="connsiteY11" fmla="*/ 558855 h 558854"/>
                        <a:gd name="connsiteX12" fmla="*/ 6640 w 486860"/>
                        <a:gd name="connsiteY12" fmla="*/ 558855 h 558854"/>
                        <a:gd name="connsiteX13" fmla="*/ 549 w 486860"/>
                        <a:gd name="connsiteY13" fmla="*/ 551241 h 558854"/>
                        <a:gd name="connsiteX14" fmla="*/ 196986 w 486860"/>
                        <a:gd name="connsiteY14" fmla="*/ 7614 h 558854"/>
                        <a:gd name="connsiteX15" fmla="*/ 321852 w 486860"/>
                        <a:gd name="connsiteY15" fmla="*/ 345668 h 558854"/>
                        <a:gd name="connsiteX16" fmla="*/ 247238 w 486860"/>
                        <a:gd name="connsiteY16" fmla="*/ 135526 h 558854"/>
                        <a:gd name="connsiteX17" fmla="*/ 244192 w 486860"/>
                        <a:gd name="connsiteY17" fmla="*/ 135526 h 558854"/>
                        <a:gd name="connsiteX18" fmla="*/ 168054 w 486860"/>
                        <a:gd name="connsiteY18" fmla="*/ 345668 h 558854"/>
                        <a:gd name="connsiteX19" fmla="*/ 321852 w 486860"/>
                        <a:gd name="connsiteY19" fmla="*/ 345668 h 5588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486860" h="558854">
                          <a:moveTo>
                            <a:pt x="196986" y="7614"/>
                          </a:moveTo>
                          <a:cubicBezTo>
                            <a:pt x="198509" y="3046"/>
                            <a:pt x="201555" y="0"/>
                            <a:pt x="207645" y="0"/>
                          </a:cubicBezTo>
                          <a:lnTo>
                            <a:pt x="283783" y="0"/>
                          </a:lnTo>
                          <a:cubicBezTo>
                            <a:pt x="289875" y="0"/>
                            <a:pt x="292921" y="3046"/>
                            <a:pt x="294443" y="7614"/>
                          </a:cubicBezTo>
                          <a:lnTo>
                            <a:pt x="486311" y="551241"/>
                          </a:lnTo>
                          <a:cubicBezTo>
                            <a:pt x="487834" y="555809"/>
                            <a:pt x="486311" y="558855"/>
                            <a:pt x="480220" y="558855"/>
                          </a:cubicBezTo>
                          <a:lnTo>
                            <a:pt x="397991" y="558855"/>
                          </a:lnTo>
                          <a:cubicBezTo>
                            <a:pt x="391900" y="558855"/>
                            <a:pt x="388855" y="555809"/>
                            <a:pt x="387331" y="551241"/>
                          </a:cubicBezTo>
                          <a:lnTo>
                            <a:pt x="349262" y="429420"/>
                          </a:lnTo>
                          <a:lnTo>
                            <a:pt x="136075" y="429420"/>
                          </a:lnTo>
                          <a:lnTo>
                            <a:pt x="98006" y="551241"/>
                          </a:lnTo>
                          <a:cubicBezTo>
                            <a:pt x="96483" y="557332"/>
                            <a:pt x="93438" y="558855"/>
                            <a:pt x="87347" y="558855"/>
                          </a:cubicBezTo>
                          <a:lnTo>
                            <a:pt x="6640" y="558855"/>
                          </a:lnTo>
                          <a:cubicBezTo>
                            <a:pt x="549" y="558855"/>
                            <a:pt x="-974" y="555809"/>
                            <a:pt x="549" y="551241"/>
                          </a:cubicBezTo>
                          <a:lnTo>
                            <a:pt x="196986" y="7614"/>
                          </a:lnTo>
                          <a:close/>
                          <a:moveTo>
                            <a:pt x="321852" y="345668"/>
                          </a:moveTo>
                          <a:lnTo>
                            <a:pt x="247238" y="135526"/>
                          </a:lnTo>
                          <a:lnTo>
                            <a:pt x="244192" y="135526"/>
                          </a:lnTo>
                          <a:lnTo>
                            <a:pt x="168054" y="345668"/>
                          </a:lnTo>
                          <a:lnTo>
                            <a:pt x="321852" y="34566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52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tr-TR"/>
                    </a:p>
                  </p:txBody>
                </p:sp>
                <p:sp>
                  <p:nvSpPr>
                    <p:cNvPr id="25" name="Serbest Form: Şekil 29">
                      <a:extLst>
                        <a:ext uri="{FF2B5EF4-FFF2-40B4-BE49-F238E27FC236}">
                          <a16:creationId xmlns:a16="http://schemas.microsoft.com/office/drawing/2014/main" id="{31E9E6F3-8718-214F-ADE4-1AA5BABDC3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14032" y="11292798"/>
                      <a:ext cx="91365" cy="555809"/>
                    </a:xfrm>
                    <a:custGeom>
                      <a:avLst/>
                      <a:gdLst>
                        <a:gd name="connsiteX0" fmla="*/ 7614 w 91365"/>
                        <a:gd name="connsiteY0" fmla="*/ 102025 h 555809"/>
                        <a:gd name="connsiteX1" fmla="*/ 0 w 91365"/>
                        <a:gd name="connsiteY1" fmla="*/ 94412 h 555809"/>
                        <a:gd name="connsiteX2" fmla="*/ 0 w 91365"/>
                        <a:gd name="connsiteY2" fmla="*/ 7614 h 555809"/>
                        <a:gd name="connsiteX3" fmla="*/ 7614 w 91365"/>
                        <a:gd name="connsiteY3" fmla="*/ 0 h 555809"/>
                        <a:gd name="connsiteX4" fmla="*/ 83752 w 91365"/>
                        <a:gd name="connsiteY4" fmla="*/ 13705 h 555809"/>
                        <a:gd name="connsiteX5" fmla="*/ 91366 w 91365"/>
                        <a:gd name="connsiteY5" fmla="*/ 21319 h 555809"/>
                        <a:gd name="connsiteX6" fmla="*/ 91366 w 91365"/>
                        <a:gd name="connsiteY6" fmla="*/ 94412 h 555809"/>
                        <a:gd name="connsiteX7" fmla="*/ 83752 w 91365"/>
                        <a:gd name="connsiteY7" fmla="*/ 102025 h 555809"/>
                        <a:gd name="connsiteX8" fmla="*/ 7614 w 91365"/>
                        <a:gd name="connsiteY8" fmla="*/ 102025 h 555809"/>
                        <a:gd name="connsiteX9" fmla="*/ 7614 w 91365"/>
                        <a:gd name="connsiteY9" fmla="*/ 555809 h 555809"/>
                        <a:gd name="connsiteX10" fmla="*/ 0 w 91365"/>
                        <a:gd name="connsiteY10" fmla="*/ 548195 h 555809"/>
                        <a:gd name="connsiteX11" fmla="*/ 0 w 91365"/>
                        <a:gd name="connsiteY11" fmla="*/ 179686 h 555809"/>
                        <a:gd name="connsiteX12" fmla="*/ 7614 w 91365"/>
                        <a:gd name="connsiteY12" fmla="*/ 172072 h 555809"/>
                        <a:gd name="connsiteX13" fmla="*/ 83752 w 91365"/>
                        <a:gd name="connsiteY13" fmla="*/ 172072 h 555809"/>
                        <a:gd name="connsiteX14" fmla="*/ 91366 w 91365"/>
                        <a:gd name="connsiteY14" fmla="*/ 179686 h 555809"/>
                        <a:gd name="connsiteX15" fmla="*/ 91366 w 91365"/>
                        <a:gd name="connsiteY15" fmla="*/ 548195 h 555809"/>
                        <a:gd name="connsiteX16" fmla="*/ 83752 w 91365"/>
                        <a:gd name="connsiteY16" fmla="*/ 555809 h 555809"/>
                        <a:gd name="connsiteX17" fmla="*/ 7614 w 91365"/>
                        <a:gd name="connsiteY17" fmla="*/ 555809 h 5558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91365" h="555809">
                          <a:moveTo>
                            <a:pt x="7614" y="102025"/>
                          </a:moveTo>
                          <a:cubicBezTo>
                            <a:pt x="3046" y="102025"/>
                            <a:pt x="0" y="98980"/>
                            <a:pt x="0" y="94412"/>
                          </a:cubicBezTo>
                          <a:lnTo>
                            <a:pt x="0" y="7614"/>
                          </a:lnTo>
                          <a:cubicBezTo>
                            <a:pt x="0" y="3046"/>
                            <a:pt x="3046" y="0"/>
                            <a:pt x="7614" y="0"/>
                          </a:cubicBezTo>
                          <a:lnTo>
                            <a:pt x="83752" y="13705"/>
                          </a:lnTo>
                          <a:cubicBezTo>
                            <a:pt x="88320" y="13705"/>
                            <a:pt x="91366" y="16751"/>
                            <a:pt x="91366" y="21319"/>
                          </a:cubicBezTo>
                          <a:lnTo>
                            <a:pt x="91366" y="94412"/>
                          </a:lnTo>
                          <a:cubicBezTo>
                            <a:pt x="91366" y="98980"/>
                            <a:pt x="88320" y="102025"/>
                            <a:pt x="83752" y="102025"/>
                          </a:cubicBezTo>
                          <a:lnTo>
                            <a:pt x="7614" y="102025"/>
                          </a:lnTo>
                          <a:close/>
                          <a:moveTo>
                            <a:pt x="7614" y="555809"/>
                          </a:moveTo>
                          <a:cubicBezTo>
                            <a:pt x="3046" y="555809"/>
                            <a:pt x="0" y="552763"/>
                            <a:pt x="0" y="548195"/>
                          </a:cubicBezTo>
                          <a:lnTo>
                            <a:pt x="0" y="179686"/>
                          </a:lnTo>
                          <a:cubicBezTo>
                            <a:pt x="0" y="175118"/>
                            <a:pt x="3046" y="172072"/>
                            <a:pt x="7614" y="172072"/>
                          </a:cubicBezTo>
                          <a:lnTo>
                            <a:pt x="83752" y="172072"/>
                          </a:lnTo>
                          <a:cubicBezTo>
                            <a:pt x="88320" y="172072"/>
                            <a:pt x="91366" y="175118"/>
                            <a:pt x="91366" y="179686"/>
                          </a:cubicBezTo>
                          <a:lnTo>
                            <a:pt x="91366" y="548195"/>
                          </a:lnTo>
                          <a:cubicBezTo>
                            <a:pt x="91366" y="552763"/>
                            <a:pt x="88320" y="555809"/>
                            <a:pt x="83752" y="555809"/>
                          </a:cubicBezTo>
                          <a:lnTo>
                            <a:pt x="7614" y="55580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52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tr-TR"/>
                    </a:p>
                  </p:txBody>
                </p:sp>
                <p:sp>
                  <p:nvSpPr>
                    <p:cNvPr id="26" name="Serbest Form: Şekil 30">
                      <a:extLst>
                        <a:ext uri="{FF2B5EF4-FFF2-40B4-BE49-F238E27FC236}">
                          <a16:creationId xmlns:a16="http://schemas.microsoft.com/office/drawing/2014/main" id="{4FC0E2DB-59B7-EC46-8ACA-91DBE9EF2E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86043" y="11463348"/>
                      <a:ext cx="207096" cy="385259"/>
                    </a:xfrm>
                    <a:custGeom>
                      <a:avLst/>
                      <a:gdLst>
                        <a:gd name="connsiteX0" fmla="*/ 199483 w 207096"/>
                        <a:gd name="connsiteY0" fmla="*/ 0 h 385259"/>
                        <a:gd name="connsiteX1" fmla="*/ 199483 w 207096"/>
                        <a:gd name="connsiteY1" fmla="*/ 0 h 385259"/>
                        <a:gd name="connsiteX2" fmla="*/ 94412 w 207096"/>
                        <a:gd name="connsiteY2" fmla="*/ 41115 h 385259"/>
                        <a:gd name="connsiteX3" fmla="*/ 92889 w 207096"/>
                        <a:gd name="connsiteY3" fmla="*/ 50251 h 385259"/>
                        <a:gd name="connsiteX4" fmla="*/ 92889 w 207096"/>
                        <a:gd name="connsiteY4" fmla="*/ 9136 h 385259"/>
                        <a:gd name="connsiteX5" fmla="*/ 85275 w 207096"/>
                        <a:gd name="connsiteY5" fmla="*/ 1522 h 385259"/>
                        <a:gd name="connsiteX6" fmla="*/ 7614 w 207096"/>
                        <a:gd name="connsiteY6" fmla="*/ 1522 h 385259"/>
                        <a:gd name="connsiteX7" fmla="*/ 0 w 207096"/>
                        <a:gd name="connsiteY7" fmla="*/ 9136 h 385259"/>
                        <a:gd name="connsiteX8" fmla="*/ 0 w 207096"/>
                        <a:gd name="connsiteY8" fmla="*/ 377645 h 385259"/>
                        <a:gd name="connsiteX9" fmla="*/ 7614 w 207096"/>
                        <a:gd name="connsiteY9" fmla="*/ 385259 h 385259"/>
                        <a:gd name="connsiteX10" fmla="*/ 85275 w 207096"/>
                        <a:gd name="connsiteY10" fmla="*/ 385259 h 385259"/>
                        <a:gd name="connsiteX11" fmla="*/ 92889 w 207096"/>
                        <a:gd name="connsiteY11" fmla="*/ 377645 h 385259"/>
                        <a:gd name="connsiteX12" fmla="*/ 92889 w 207096"/>
                        <a:gd name="connsiteY12" fmla="*/ 178164 h 385259"/>
                        <a:gd name="connsiteX13" fmla="*/ 169027 w 207096"/>
                        <a:gd name="connsiteY13" fmla="*/ 80706 h 385259"/>
                        <a:gd name="connsiteX14" fmla="*/ 184255 w 207096"/>
                        <a:gd name="connsiteY14" fmla="*/ 80706 h 385259"/>
                        <a:gd name="connsiteX15" fmla="*/ 184255 w 207096"/>
                        <a:gd name="connsiteY15" fmla="*/ 80706 h 385259"/>
                        <a:gd name="connsiteX16" fmla="*/ 193391 w 207096"/>
                        <a:gd name="connsiteY16" fmla="*/ 73093 h 385259"/>
                        <a:gd name="connsiteX17" fmla="*/ 207097 w 207096"/>
                        <a:gd name="connsiteY17" fmla="*/ 9136 h 385259"/>
                        <a:gd name="connsiteX18" fmla="*/ 199483 w 207096"/>
                        <a:gd name="connsiteY18" fmla="*/ 0 h 3852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07096" h="385259">
                          <a:moveTo>
                            <a:pt x="199483" y="0"/>
                          </a:moveTo>
                          <a:lnTo>
                            <a:pt x="199483" y="0"/>
                          </a:lnTo>
                          <a:cubicBezTo>
                            <a:pt x="149231" y="0"/>
                            <a:pt x="114207" y="10660"/>
                            <a:pt x="94412" y="41115"/>
                          </a:cubicBezTo>
                          <a:lnTo>
                            <a:pt x="92889" y="50251"/>
                          </a:lnTo>
                          <a:lnTo>
                            <a:pt x="92889" y="9136"/>
                          </a:lnTo>
                          <a:cubicBezTo>
                            <a:pt x="92889" y="4568"/>
                            <a:pt x="89844" y="1522"/>
                            <a:pt x="85275" y="1522"/>
                          </a:cubicBezTo>
                          <a:lnTo>
                            <a:pt x="7614" y="1522"/>
                          </a:lnTo>
                          <a:cubicBezTo>
                            <a:pt x="3046" y="1522"/>
                            <a:pt x="0" y="4568"/>
                            <a:pt x="0" y="9136"/>
                          </a:cubicBezTo>
                          <a:lnTo>
                            <a:pt x="0" y="377645"/>
                          </a:lnTo>
                          <a:cubicBezTo>
                            <a:pt x="0" y="382214"/>
                            <a:pt x="3046" y="385259"/>
                            <a:pt x="7614" y="385259"/>
                          </a:cubicBezTo>
                          <a:lnTo>
                            <a:pt x="85275" y="385259"/>
                          </a:lnTo>
                          <a:cubicBezTo>
                            <a:pt x="89844" y="385259"/>
                            <a:pt x="92889" y="382214"/>
                            <a:pt x="92889" y="377645"/>
                          </a:cubicBezTo>
                          <a:lnTo>
                            <a:pt x="92889" y="178164"/>
                          </a:lnTo>
                          <a:cubicBezTo>
                            <a:pt x="92889" y="117253"/>
                            <a:pt x="115731" y="80706"/>
                            <a:pt x="169027" y="80706"/>
                          </a:cubicBezTo>
                          <a:lnTo>
                            <a:pt x="184255" y="80706"/>
                          </a:lnTo>
                          <a:lnTo>
                            <a:pt x="184255" y="80706"/>
                          </a:lnTo>
                          <a:cubicBezTo>
                            <a:pt x="188823" y="80706"/>
                            <a:pt x="193391" y="77661"/>
                            <a:pt x="193391" y="73093"/>
                          </a:cubicBezTo>
                          <a:lnTo>
                            <a:pt x="207097" y="9136"/>
                          </a:lnTo>
                          <a:cubicBezTo>
                            <a:pt x="207097" y="3046"/>
                            <a:pt x="204051" y="0"/>
                            <a:pt x="199483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52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tr-TR"/>
                    </a:p>
                  </p:txBody>
                </p:sp>
                <p:sp>
                  <p:nvSpPr>
                    <p:cNvPr id="27" name="Serbest Form: Şekil 31">
                      <a:extLst>
                        <a:ext uri="{FF2B5EF4-FFF2-40B4-BE49-F238E27FC236}">
                          <a16:creationId xmlns:a16="http://schemas.microsoft.com/office/drawing/2014/main" id="{0EA11A29-02BD-7341-98A8-C733757979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724173" y="11463348"/>
                      <a:ext cx="206768" cy="385259"/>
                    </a:xfrm>
                    <a:custGeom>
                      <a:avLst/>
                      <a:gdLst>
                        <a:gd name="connsiteX0" fmla="*/ 199482 w 206768"/>
                        <a:gd name="connsiteY0" fmla="*/ 0 h 385259"/>
                        <a:gd name="connsiteX1" fmla="*/ 199482 w 206768"/>
                        <a:gd name="connsiteY1" fmla="*/ 0 h 385259"/>
                        <a:gd name="connsiteX2" fmla="*/ 94412 w 206768"/>
                        <a:gd name="connsiteY2" fmla="*/ 41115 h 385259"/>
                        <a:gd name="connsiteX3" fmla="*/ 92888 w 206768"/>
                        <a:gd name="connsiteY3" fmla="*/ 50251 h 385259"/>
                        <a:gd name="connsiteX4" fmla="*/ 92888 w 206768"/>
                        <a:gd name="connsiteY4" fmla="*/ 9136 h 385259"/>
                        <a:gd name="connsiteX5" fmla="*/ 85274 w 206768"/>
                        <a:gd name="connsiteY5" fmla="*/ 1522 h 385259"/>
                        <a:gd name="connsiteX6" fmla="*/ 7614 w 206768"/>
                        <a:gd name="connsiteY6" fmla="*/ 1522 h 385259"/>
                        <a:gd name="connsiteX7" fmla="*/ 0 w 206768"/>
                        <a:gd name="connsiteY7" fmla="*/ 9136 h 385259"/>
                        <a:gd name="connsiteX8" fmla="*/ 0 w 206768"/>
                        <a:gd name="connsiteY8" fmla="*/ 377645 h 385259"/>
                        <a:gd name="connsiteX9" fmla="*/ 7614 w 206768"/>
                        <a:gd name="connsiteY9" fmla="*/ 385259 h 385259"/>
                        <a:gd name="connsiteX10" fmla="*/ 85274 w 206768"/>
                        <a:gd name="connsiteY10" fmla="*/ 385259 h 385259"/>
                        <a:gd name="connsiteX11" fmla="*/ 92888 w 206768"/>
                        <a:gd name="connsiteY11" fmla="*/ 377645 h 385259"/>
                        <a:gd name="connsiteX12" fmla="*/ 92888 w 206768"/>
                        <a:gd name="connsiteY12" fmla="*/ 178164 h 385259"/>
                        <a:gd name="connsiteX13" fmla="*/ 169027 w 206768"/>
                        <a:gd name="connsiteY13" fmla="*/ 80706 h 385259"/>
                        <a:gd name="connsiteX14" fmla="*/ 184254 w 206768"/>
                        <a:gd name="connsiteY14" fmla="*/ 80706 h 385259"/>
                        <a:gd name="connsiteX15" fmla="*/ 184254 w 206768"/>
                        <a:gd name="connsiteY15" fmla="*/ 80706 h 385259"/>
                        <a:gd name="connsiteX16" fmla="*/ 191868 w 206768"/>
                        <a:gd name="connsiteY16" fmla="*/ 73093 h 385259"/>
                        <a:gd name="connsiteX17" fmla="*/ 205573 w 206768"/>
                        <a:gd name="connsiteY17" fmla="*/ 9136 h 385259"/>
                        <a:gd name="connsiteX18" fmla="*/ 199482 w 206768"/>
                        <a:gd name="connsiteY18" fmla="*/ 0 h 3852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06768" h="385259">
                          <a:moveTo>
                            <a:pt x="199482" y="0"/>
                          </a:moveTo>
                          <a:lnTo>
                            <a:pt x="199482" y="0"/>
                          </a:lnTo>
                          <a:cubicBezTo>
                            <a:pt x="149231" y="0"/>
                            <a:pt x="114207" y="10660"/>
                            <a:pt x="94412" y="41115"/>
                          </a:cubicBezTo>
                          <a:lnTo>
                            <a:pt x="92888" y="50251"/>
                          </a:lnTo>
                          <a:lnTo>
                            <a:pt x="92888" y="9136"/>
                          </a:lnTo>
                          <a:cubicBezTo>
                            <a:pt x="92888" y="4568"/>
                            <a:pt x="89844" y="1522"/>
                            <a:pt x="85274" y="1522"/>
                          </a:cubicBezTo>
                          <a:lnTo>
                            <a:pt x="7614" y="1522"/>
                          </a:lnTo>
                          <a:cubicBezTo>
                            <a:pt x="3046" y="1522"/>
                            <a:pt x="0" y="4568"/>
                            <a:pt x="0" y="9136"/>
                          </a:cubicBezTo>
                          <a:lnTo>
                            <a:pt x="0" y="377645"/>
                          </a:lnTo>
                          <a:cubicBezTo>
                            <a:pt x="0" y="382214"/>
                            <a:pt x="3046" y="385259"/>
                            <a:pt x="7614" y="385259"/>
                          </a:cubicBezTo>
                          <a:lnTo>
                            <a:pt x="85274" y="385259"/>
                          </a:lnTo>
                          <a:cubicBezTo>
                            <a:pt x="89844" y="385259"/>
                            <a:pt x="92888" y="382214"/>
                            <a:pt x="92888" y="377645"/>
                          </a:cubicBezTo>
                          <a:lnTo>
                            <a:pt x="92888" y="178164"/>
                          </a:lnTo>
                          <a:cubicBezTo>
                            <a:pt x="92888" y="117253"/>
                            <a:pt x="115730" y="80706"/>
                            <a:pt x="169027" y="80706"/>
                          </a:cubicBezTo>
                          <a:lnTo>
                            <a:pt x="184254" y="80706"/>
                          </a:lnTo>
                          <a:lnTo>
                            <a:pt x="184254" y="80706"/>
                          </a:lnTo>
                          <a:cubicBezTo>
                            <a:pt x="188823" y="80706"/>
                            <a:pt x="191868" y="77661"/>
                            <a:pt x="191868" y="73093"/>
                          </a:cubicBezTo>
                          <a:lnTo>
                            <a:pt x="205573" y="9136"/>
                          </a:lnTo>
                          <a:cubicBezTo>
                            <a:pt x="208619" y="3046"/>
                            <a:pt x="205573" y="0"/>
                            <a:pt x="199482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52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tr-TR"/>
                    </a:p>
                  </p:txBody>
                </p:sp>
                <p:sp>
                  <p:nvSpPr>
                    <p:cNvPr id="28" name="Serbest Form: Şekil 32">
                      <a:extLst>
                        <a:ext uri="{FF2B5EF4-FFF2-40B4-BE49-F238E27FC236}">
                          <a16:creationId xmlns:a16="http://schemas.microsoft.com/office/drawing/2014/main" id="{5A650910-F11C-ED4C-945E-A02EB54173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6544" y="11455734"/>
                      <a:ext cx="354804" cy="522308"/>
                    </a:xfrm>
                    <a:custGeom>
                      <a:avLst/>
                      <a:gdLst>
                        <a:gd name="connsiteX0" fmla="*/ 9136 w 354804"/>
                        <a:gd name="connsiteY0" fmla="*/ 508604 h 522308"/>
                        <a:gd name="connsiteX1" fmla="*/ 0 w 354804"/>
                        <a:gd name="connsiteY1" fmla="*/ 500990 h 522308"/>
                        <a:gd name="connsiteX2" fmla="*/ 0 w 354804"/>
                        <a:gd name="connsiteY2" fmla="*/ 16750 h 522308"/>
                        <a:gd name="connsiteX3" fmla="*/ 9136 w 354804"/>
                        <a:gd name="connsiteY3" fmla="*/ 9136 h 522308"/>
                        <a:gd name="connsiteX4" fmla="*/ 85274 w 354804"/>
                        <a:gd name="connsiteY4" fmla="*/ 9136 h 522308"/>
                        <a:gd name="connsiteX5" fmla="*/ 92888 w 354804"/>
                        <a:gd name="connsiteY5" fmla="*/ 16750 h 522308"/>
                        <a:gd name="connsiteX6" fmla="*/ 92888 w 354804"/>
                        <a:gd name="connsiteY6" fmla="*/ 45683 h 522308"/>
                        <a:gd name="connsiteX7" fmla="*/ 94412 w 354804"/>
                        <a:gd name="connsiteY7" fmla="*/ 45683 h 522308"/>
                        <a:gd name="connsiteX8" fmla="*/ 201005 w 354804"/>
                        <a:gd name="connsiteY8" fmla="*/ 0 h 522308"/>
                        <a:gd name="connsiteX9" fmla="*/ 341099 w 354804"/>
                        <a:gd name="connsiteY9" fmla="*/ 92888 h 522308"/>
                        <a:gd name="connsiteX10" fmla="*/ 354804 w 354804"/>
                        <a:gd name="connsiteY10" fmla="*/ 201005 h 522308"/>
                        <a:gd name="connsiteX11" fmla="*/ 341099 w 354804"/>
                        <a:gd name="connsiteY11" fmla="*/ 309121 h 522308"/>
                        <a:gd name="connsiteX12" fmla="*/ 201005 w 354804"/>
                        <a:gd name="connsiteY12" fmla="*/ 402010 h 522308"/>
                        <a:gd name="connsiteX13" fmla="*/ 94412 w 354804"/>
                        <a:gd name="connsiteY13" fmla="*/ 356327 h 522308"/>
                        <a:gd name="connsiteX14" fmla="*/ 92888 w 354804"/>
                        <a:gd name="connsiteY14" fmla="*/ 356327 h 522308"/>
                        <a:gd name="connsiteX15" fmla="*/ 92888 w 354804"/>
                        <a:gd name="connsiteY15" fmla="*/ 514694 h 522308"/>
                        <a:gd name="connsiteX16" fmla="*/ 85274 w 354804"/>
                        <a:gd name="connsiteY16" fmla="*/ 522308 h 522308"/>
                        <a:gd name="connsiteX17" fmla="*/ 9136 w 354804"/>
                        <a:gd name="connsiteY17" fmla="*/ 508604 h 522308"/>
                        <a:gd name="connsiteX18" fmla="*/ 251256 w 354804"/>
                        <a:gd name="connsiteY18" fmla="*/ 272575 h 522308"/>
                        <a:gd name="connsiteX19" fmla="*/ 258870 w 354804"/>
                        <a:gd name="connsiteY19" fmla="*/ 201005 h 522308"/>
                        <a:gd name="connsiteX20" fmla="*/ 251256 w 354804"/>
                        <a:gd name="connsiteY20" fmla="*/ 129435 h 522308"/>
                        <a:gd name="connsiteX21" fmla="*/ 176640 w 354804"/>
                        <a:gd name="connsiteY21" fmla="*/ 79184 h 522308"/>
                        <a:gd name="connsiteX22" fmla="*/ 102025 w 354804"/>
                        <a:gd name="connsiteY22" fmla="*/ 129435 h 522308"/>
                        <a:gd name="connsiteX23" fmla="*/ 92888 w 354804"/>
                        <a:gd name="connsiteY23" fmla="*/ 201005 h 522308"/>
                        <a:gd name="connsiteX24" fmla="*/ 102025 w 354804"/>
                        <a:gd name="connsiteY24" fmla="*/ 272575 h 522308"/>
                        <a:gd name="connsiteX25" fmla="*/ 176640 w 354804"/>
                        <a:gd name="connsiteY25" fmla="*/ 322826 h 522308"/>
                        <a:gd name="connsiteX26" fmla="*/ 251256 w 354804"/>
                        <a:gd name="connsiteY26" fmla="*/ 272575 h 5223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54804" h="522308">
                          <a:moveTo>
                            <a:pt x="9136" y="508604"/>
                          </a:moveTo>
                          <a:cubicBezTo>
                            <a:pt x="4568" y="508604"/>
                            <a:pt x="0" y="505558"/>
                            <a:pt x="0" y="500990"/>
                          </a:cubicBezTo>
                          <a:lnTo>
                            <a:pt x="0" y="16750"/>
                          </a:lnTo>
                          <a:cubicBezTo>
                            <a:pt x="0" y="12182"/>
                            <a:pt x="3046" y="9136"/>
                            <a:pt x="9136" y="9136"/>
                          </a:cubicBezTo>
                          <a:lnTo>
                            <a:pt x="85274" y="9136"/>
                          </a:lnTo>
                          <a:cubicBezTo>
                            <a:pt x="89843" y="9136"/>
                            <a:pt x="92888" y="12182"/>
                            <a:pt x="92888" y="16750"/>
                          </a:cubicBezTo>
                          <a:lnTo>
                            <a:pt x="92888" y="45683"/>
                          </a:lnTo>
                          <a:lnTo>
                            <a:pt x="94412" y="45683"/>
                          </a:lnTo>
                          <a:cubicBezTo>
                            <a:pt x="114207" y="19796"/>
                            <a:pt x="147708" y="0"/>
                            <a:pt x="201005" y="0"/>
                          </a:cubicBezTo>
                          <a:cubicBezTo>
                            <a:pt x="269530" y="0"/>
                            <a:pt x="319781" y="30455"/>
                            <a:pt x="341099" y="92888"/>
                          </a:cubicBezTo>
                          <a:cubicBezTo>
                            <a:pt x="351758" y="121821"/>
                            <a:pt x="354804" y="149231"/>
                            <a:pt x="354804" y="201005"/>
                          </a:cubicBezTo>
                          <a:cubicBezTo>
                            <a:pt x="354804" y="252779"/>
                            <a:pt x="350236" y="280189"/>
                            <a:pt x="341099" y="309121"/>
                          </a:cubicBezTo>
                          <a:cubicBezTo>
                            <a:pt x="319781" y="370032"/>
                            <a:pt x="269530" y="402010"/>
                            <a:pt x="201005" y="402010"/>
                          </a:cubicBezTo>
                          <a:cubicBezTo>
                            <a:pt x="146185" y="402010"/>
                            <a:pt x="112684" y="382214"/>
                            <a:pt x="94412" y="356327"/>
                          </a:cubicBezTo>
                          <a:lnTo>
                            <a:pt x="92888" y="356327"/>
                          </a:lnTo>
                          <a:lnTo>
                            <a:pt x="92888" y="514694"/>
                          </a:lnTo>
                          <a:cubicBezTo>
                            <a:pt x="92888" y="519262"/>
                            <a:pt x="89843" y="522308"/>
                            <a:pt x="85274" y="522308"/>
                          </a:cubicBezTo>
                          <a:lnTo>
                            <a:pt x="9136" y="508604"/>
                          </a:lnTo>
                          <a:close/>
                          <a:moveTo>
                            <a:pt x="251256" y="272575"/>
                          </a:moveTo>
                          <a:cubicBezTo>
                            <a:pt x="257347" y="254302"/>
                            <a:pt x="258870" y="236029"/>
                            <a:pt x="258870" y="201005"/>
                          </a:cubicBezTo>
                          <a:cubicBezTo>
                            <a:pt x="258870" y="165982"/>
                            <a:pt x="255824" y="146185"/>
                            <a:pt x="251256" y="129435"/>
                          </a:cubicBezTo>
                          <a:cubicBezTo>
                            <a:pt x="240597" y="97457"/>
                            <a:pt x="214709" y="79184"/>
                            <a:pt x="176640" y="79184"/>
                          </a:cubicBezTo>
                          <a:cubicBezTo>
                            <a:pt x="138571" y="79184"/>
                            <a:pt x="112684" y="97457"/>
                            <a:pt x="102025" y="129435"/>
                          </a:cubicBezTo>
                          <a:cubicBezTo>
                            <a:pt x="95934" y="146185"/>
                            <a:pt x="92888" y="165982"/>
                            <a:pt x="92888" y="201005"/>
                          </a:cubicBezTo>
                          <a:cubicBezTo>
                            <a:pt x="92888" y="236029"/>
                            <a:pt x="95934" y="255824"/>
                            <a:pt x="102025" y="272575"/>
                          </a:cubicBezTo>
                          <a:cubicBezTo>
                            <a:pt x="112684" y="304553"/>
                            <a:pt x="138571" y="322826"/>
                            <a:pt x="176640" y="322826"/>
                          </a:cubicBezTo>
                          <a:cubicBezTo>
                            <a:pt x="214709" y="321303"/>
                            <a:pt x="240597" y="304553"/>
                            <a:pt x="251256" y="272575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52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tr-TR"/>
                    </a:p>
                  </p:txBody>
                </p:sp>
                <p:sp>
                  <p:nvSpPr>
                    <p:cNvPr id="29" name="Serbest Form: Şekil 33">
                      <a:extLst>
                        <a:ext uri="{FF2B5EF4-FFF2-40B4-BE49-F238E27FC236}">
                          <a16:creationId xmlns:a16="http://schemas.microsoft.com/office/drawing/2014/main" id="{BBFC9AD4-20D5-754A-A112-849924810A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44441" y="11455734"/>
                      <a:ext cx="359373" cy="402010"/>
                    </a:xfrm>
                    <a:custGeom>
                      <a:avLst/>
                      <a:gdLst>
                        <a:gd name="connsiteX0" fmla="*/ 13705 w 359373"/>
                        <a:gd name="connsiteY0" fmla="*/ 295417 h 402010"/>
                        <a:gd name="connsiteX1" fmla="*/ 0 w 359373"/>
                        <a:gd name="connsiteY1" fmla="*/ 201005 h 402010"/>
                        <a:gd name="connsiteX2" fmla="*/ 13705 w 359373"/>
                        <a:gd name="connsiteY2" fmla="*/ 106594 h 402010"/>
                        <a:gd name="connsiteX3" fmla="*/ 179686 w 359373"/>
                        <a:gd name="connsiteY3" fmla="*/ 0 h 402010"/>
                        <a:gd name="connsiteX4" fmla="*/ 345668 w 359373"/>
                        <a:gd name="connsiteY4" fmla="*/ 106594 h 402010"/>
                        <a:gd name="connsiteX5" fmla="*/ 359373 w 359373"/>
                        <a:gd name="connsiteY5" fmla="*/ 201005 h 402010"/>
                        <a:gd name="connsiteX6" fmla="*/ 345668 w 359373"/>
                        <a:gd name="connsiteY6" fmla="*/ 295417 h 402010"/>
                        <a:gd name="connsiteX7" fmla="*/ 179686 w 359373"/>
                        <a:gd name="connsiteY7" fmla="*/ 402010 h 402010"/>
                        <a:gd name="connsiteX8" fmla="*/ 13705 w 359373"/>
                        <a:gd name="connsiteY8" fmla="*/ 295417 h 402010"/>
                        <a:gd name="connsiteX9" fmla="*/ 255824 w 359373"/>
                        <a:gd name="connsiteY9" fmla="*/ 271052 h 402010"/>
                        <a:gd name="connsiteX10" fmla="*/ 263438 w 359373"/>
                        <a:gd name="connsiteY10" fmla="*/ 199482 h 402010"/>
                        <a:gd name="connsiteX11" fmla="*/ 255824 w 359373"/>
                        <a:gd name="connsiteY11" fmla="*/ 127913 h 402010"/>
                        <a:gd name="connsiteX12" fmla="*/ 181209 w 359373"/>
                        <a:gd name="connsiteY12" fmla="*/ 77661 h 402010"/>
                        <a:gd name="connsiteX13" fmla="*/ 105071 w 359373"/>
                        <a:gd name="connsiteY13" fmla="*/ 127913 h 402010"/>
                        <a:gd name="connsiteX14" fmla="*/ 97457 w 359373"/>
                        <a:gd name="connsiteY14" fmla="*/ 199482 h 402010"/>
                        <a:gd name="connsiteX15" fmla="*/ 105071 w 359373"/>
                        <a:gd name="connsiteY15" fmla="*/ 271052 h 402010"/>
                        <a:gd name="connsiteX16" fmla="*/ 181209 w 359373"/>
                        <a:gd name="connsiteY16" fmla="*/ 321303 h 402010"/>
                        <a:gd name="connsiteX17" fmla="*/ 255824 w 359373"/>
                        <a:gd name="connsiteY17" fmla="*/ 271052 h 402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59373" h="402010">
                          <a:moveTo>
                            <a:pt x="13705" y="295417"/>
                          </a:moveTo>
                          <a:cubicBezTo>
                            <a:pt x="4568" y="268006"/>
                            <a:pt x="0" y="242120"/>
                            <a:pt x="0" y="201005"/>
                          </a:cubicBezTo>
                          <a:cubicBezTo>
                            <a:pt x="0" y="159890"/>
                            <a:pt x="4568" y="132481"/>
                            <a:pt x="13705" y="106594"/>
                          </a:cubicBezTo>
                          <a:cubicBezTo>
                            <a:pt x="36547" y="39592"/>
                            <a:pt x="97457" y="0"/>
                            <a:pt x="179686" y="0"/>
                          </a:cubicBezTo>
                          <a:cubicBezTo>
                            <a:pt x="260393" y="0"/>
                            <a:pt x="322826" y="39592"/>
                            <a:pt x="345668" y="106594"/>
                          </a:cubicBezTo>
                          <a:cubicBezTo>
                            <a:pt x="354804" y="134003"/>
                            <a:pt x="359373" y="159890"/>
                            <a:pt x="359373" y="201005"/>
                          </a:cubicBezTo>
                          <a:cubicBezTo>
                            <a:pt x="359373" y="242120"/>
                            <a:pt x="354804" y="269530"/>
                            <a:pt x="345668" y="295417"/>
                          </a:cubicBezTo>
                          <a:cubicBezTo>
                            <a:pt x="322826" y="362418"/>
                            <a:pt x="260393" y="402010"/>
                            <a:pt x="179686" y="402010"/>
                          </a:cubicBezTo>
                          <a:cubicBezTo>
                            <a:pt x="97457" y="402010"/>
                            <a:pt x="36547" y="362418"/>
                            <a:pt x="13705" y="295417"/>
                          </a:cubicBezTo>
                          <a:moveTo>
                            <a:pt x="255824" y="271052"/>
                          </a:moveTo>
                          <a:cubicBezTo>
                            <a:pt x="261916" y="251256"/>
                            <a:pt x="263438" y="232983"/>
                            <a:pt x="263438" y="199482"/>
                          </a:cubicBezTo>
                          <a:cubicBezTo>
                            <a:pt x="263438" y="165982"/>
                            <a:pt x="261916" y="149231"/>
                            <a:pt x="255824" y="127913"/>
                          </a:cubicBezTo>
                          <a:cubicBezTo>
                            <a:pt x="243642" y="95934"/>
                            <a:pt x="217755" y="77661"/>
                            <a:pt x="181209" y="77661"/>
                          </a:cubicBezTo>
                          <a:cubicBezTo>
                            <a:pt x="143140" y="77661"/>
                            <a:pt x="117253" y="95934"/>
                            <a:pt x="105071" y="127913"/>
                          </a:cubicBezTo>
                          <a:cubicBezTo>
                            <a:pt x="98980" y="149231"/>
                            <a:pt x="97457" y="165982"/>
                            <a:pt x="97457" y="199482"/>
                          </a:cubicBezTo>
                          <a:cubicBezTo>
                            <a:pt x="97457" y="232983"/>
                            <a:pt x="98980" y="251256"/>
                            <a:pt x="105071" y="271052"/>
                          </a:cubicBezTo>
                          <a:cubicBezTo>
                            <a:pt x="117253" y="303031"/>
                            <a:pt x="143140" y="321303"/>
                            <a:pt x="181209" y="321303"/>
                          </a:cubicBezTo>
                          <a:cubicBezTo>
                            <a:pt x="217755" y="321303"/>
                            <a:pt x="243642" y="303031"/>
                            <a:pt x="255824" y="271052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52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tr-TR"/>
                    </a:p>
                  </p:txBody>
                </p:sp>
                <p:sp>
                  <p:nvSpPr>
                    <p:cNvPr id="30" name="Serbest Form: Şekil 34">
                      <a:extLst>
                        <a:ext uri="{FF2B5EF4-FFF2-40B4-BE49-F238E27FC236}">
                          <a16:creationId xmlns:a16="http://schemas.microsoft.com/office/drawing/2014/main" id="{365EA3B0-CADC-AE43-9CC6-D622B95BCD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76891" y="11329344"/>
                      <a:ext cx="194913" cy="523830"/>
                    </a:xfrm>
                    <a:custGeom>
                      <a:avLst/>
                      <a:gdLst>
                        <a:gd name="connsiteX0" fmla="*/ 1522 w 194913"/>
                        <a:gd name="connsiteY0" fmla="*/ 217755 h 523830"/>
                        <a:gd name="connsiteX1" fmla="*/ 1522 w 194913"/>
                        <a:gd name="connsiteY1" fmla="*/ 411146 h 523830"/>
                        <a:gd name="connsiteX2" fmla="*/ 114207 w 194913"/>
                        <a:gd name="connsiteY2" fmla="*/ 523830 h 523830"/>
                        <a:gd name="connsiteX3" fmla="*/ 173595 w 194913"/>
                        <a:gd name="connsiteY3" fmla="*/ 523830 h 523830"/>
                        <a:gd name="connsiteX4" fmla="*/ 181208 w 194913"/>
                        <a:gd name="connsiteY4" fmla="*/ 516217 h 523830"/>
                        <a:gd name="connsiteX5" fmla="*/ 194914 w 194913"/>
                        <a:gd name="connsiteY5" fmla="*/ 452261 h 523830"/>
                        <a:gd name="connsiteX6" fmla="*/ 187300 w 194913"/>
                        <a:gd name="connsiteY6" fmla="*/ 444647 h 523830"/>
                        <a:gd name="connsiteX7" fmla="*/ 132480 w 194913"/>
                        <a:gd name="connsiteY7" fmla="*/ 444647 h 523830"/>
                        <a:gd name="connsiteX8" fmla="*/ 94411 w 194913"/>
                        <a:gd name="connsiteY8" fmla="*/ 408101 h 523830"/>
                        <a:gd name="connsiteX9" fmla="*/ 94411 w 194913"/>
                        <a:gd name="connsiteY9" fmla="*/ 217755 h 523830"/>
                        <a:gd name="connsiteX10" fmla="*/ 98980 w 194913"/>
                        <a:gd name="connsiteY10" fmla="*/ 213187 h 523830"/>
                        <a:gd name="connsiteX11" fmla="*/ 146185 w 194913"/>
                        <a:gd name="connsiteY11" fmla="*/ 213187 h 523830"/>
                        <a:gd name="connsiteX12" fmla="*/ 153799 w 194913"/>
                        <a:gd name="connsiteY12" fmla="*/ 205573 h 523830"/>
                        <a:gd name="connsiteX13" fmla="*/ 153799 w 194913"/>
                        <a:gd name="connsiteY13" fmla="*/ 143139 h 523830"/>
                        <a:gd name="connsiteX14" fmla="*/ 144663 w 194913"/>
                        <a:gd name="connsiteY14" fmla="*/ 135525 h 523830"/>
                        <a:gd name="connsiteX15" fmla="*/ 97456 w 194913"/>
                        <a:gd name="connsiteY15" fmla="*/ 135525 h 523830"/>
                        <a:gd name="connsiteX16" fmla="*/ 92888 w 194913"/>
                        <a:gd name="connsiteY16" fmla="*/ 130957 h 523830"/>
                        <a:gd name="connsiteX17" fmla="*/ 92888 w 194913"/>
                        <a:gd name="connsiteY17" fmla="*/ 7614 h 523830"/>
                        <a:gd name="connsiteX18" fmla="*/ 85274 w 194913"/>
                        <a:gd name="connsiteY18" fmla="*/ 0 h 523830"/>
                        <a:gd name="connsiteX19" fmla="*/ 9136 w 194913"/>
                        <a:gd name="connsiteY19" fmla="*/ 24364 h 523830"/>
                        <a:gd name="connsiteX20" fmla="*/ 0 w 194913"/>
                        <a:gd name="connsiteY20" fmla="*/ 31978 h 523830"/>
                        <a:gd name="connsiteX21" fmla="*/ 0 w 194913"/>
                        <a:gd name="connsiteY21" fmla="*/ 130957 h 523830"/>
                        <a:gd name="connsiteX22" fmla="*/ 0 w 194913"/>
                        <a:gd name="connsiteY22" fmla="*/ 217755 h 5238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194913" h="523830">
                          <a:moveTo>
                            <a:pt x="1522" y="217755"/>
                          </a:moveTo>
                          <a:lnTo>
                            <a:pt x="1522" y="411146"/>
                          </a:lnTo>
                          <a:cubicBezTo>
                            <a:pt x="1522" y="485761"/>
                            <a:pt x="31978" y="523830"/>
                            <a:pt x="114207" y="523830"/>
                          </a:cubicBezTo>
                          <a:lnTo>
                            <a:pt x="173595" y="523830"/>
                          </a:lnTo>
                          <a:cubicBezTo>
                            <a:pt x="178163" y="523830"/>
                            <a:pt x="181208" y="520786"/>
                            <a:pt x="181208" y="516217"/>
                          </a:cubicBezTo>
                          <a:lnTo>
                            <a:pt x="194914" y="452261"/>
                          </a:lnTo>
                          <a:cubicBezTo>
                            <a:pt x="194914" y="447692"/>
                            <a:pt x="191868" y="444647"/>
                            <a:pt x="187300" y="444647"/>
                          </a:cubicBezTo>
                          <a:lnTo>
                            <a:pt x="132480" y="444647"/>
                          </a:lnTo>
                          <a:cubicBezTo>
                            <a:pt x="106594" y="444647"/>
                            <a:pt x="94411" y="435510"/>
                            <a:pt x="94411" y="408101"/>
                          </a:cubicBezTo>
                          <a:lnTo>
                            <a:pt x="94411" y="217755"/>
                          </a:lnTo>
                          <a:cubicBezTo>
                            <a:pt x="94411" y="214709"/>
                            <a:pt x="95934" y="213187"/>
                            <a:pt x="98980" y="213187"/>
                          </a:cubicBezTo>
                          <a:lnTo>
                            <a:pt x="146185" y="213187"/>
                          </a:lnTo>
                          <a:cubicBezTo>
                            <a:pt x="150753" y="213187"/>
                            <a:pt x="153799" y="210141"/>
                            <a:pt x="153799" y="205573"/>
                          </a:cubicBezTo>
                          <a:lnTo>
                            <a:pt x="153799" y="143139"/>
                          </a:lnTo>
                          <a:cubicBezTo>
                            <a:pt x="153799" y="138571"/>
                            <a:pt x="150753" y="135525"/>
                            <a:pt x="144663" y="135525"/>
                          </a:cubicBezTo>
                          <a:lnTo>
                            <a:pt x="97456" y="135525"/>
                          </a:lnTo>
                          <a:cubicBezTo>
                            <a:pt x="94411" y="135525"/>
                            <a:pt x="92888" y="134003"/>
                            <a:pt x="92888" y="130957"/>
                          </a:cubicBezTo>
                          <a:lnTo>
                            <a:pt x="92888" y="7614"/>
                          </a:lnTo>
                          <a:cubicBezTo>
                            <a:pt x="92888" y="3046"/>
                            <a:pt x="89843" y="0"/>
                            <a:pt x="85274" y="0"/>
                          </a:cubicBezTo>
                          <a:lnTo>
                            <a:pt x="9136" y="24364"/>
                          </a:lnTo>
                          <a:cubicBezTo>
                            <a:pt x="4568" y="24364"/>
                            <a:pt x="0" y="27410"/>
                            <a:pt x="0" y="31978"/>
                          </a:cubicBezTo>
                          <a:lnTo>
                            <a:pt x="0" y="130957"/>
                          </a:lnTo>
                          <a:lnTo>
                            <a:pt x="0" y="21775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522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tr-TR"/>
                    </a:p>
                  </p:txBody>
                </p:sp>
              </p:grpSp>
              <p:sp>
                <p:nvSpPr>
                  <p:cNvPr id="23" name="Serbest Form: Şekil 35">
                    <a:extLst>
                      <a:ext uri="{FF2B5EF4-FFF2-40B4-BE49-F238E27FC236}">
                        <a16:creationId xmlns:a16="http://schemas.microsoft.com/office/drawing/2014/main" id="{7B4CBB70-F74E-664D-ADBC-CAD80EE9BFD0}"/>
                      </a:ext>
                    </a:extLst>
                  </p:cNvPr>
                  <p:cNvSpPr/>
                  <p:nvPr/>
                </p:nvSpPr>
                <p:spPr>
                  <a:xfrm>
                    <a:off x="12725696" y="11145089"/>
                    <a:ext cx="1547129" cy="251256"/>
                  </a:xfrm>
                  <a:custGeom>
                    <a:avLst/>
                    <a:gdLst>
                      <a:gd name="connsiteX0" fmla="*/ 0 w 1547129"/>
                      <a:gd name="connsiteY0" fmla="*/ 246688 h 251256"/>
                      <a:gd name="connsiteX1" fmla="*/ 0 w 1547129"/>
                      <a:gd name="connsiteY1" fmla="*/ 237552 h 251256"/>
                      <a:gd name="connsiteX2" fmla="*/ 3046 w 1547129"/>
                      <a:gd name="connsiteY2" fmla="*/ 234506 h 251256"/>
                      <a:gd name="connsiteX3" fmla="*/ 1542562 w 1547129"/>
                      <a:gd name="connsiteY3" fmla="*/ 0 h 251256"/>
                      <a:gd name="connsiteX4" fmla="*/ 1547130 w 1547129"/>
                      <a:gd name="connsiteY4" fmla="*/ 3046 h 251256"/>
                      <a:gd name="connsiteX5" fmla="*/ 1547130 w 1547129"/>
                      <a:gd name="connsiteY5" fmla="*/ 38069 h 251256"/>
                      <a:gd name="connsiteX6" fmla="*/ 1545606 w 1547129"/>
                      <a:gd name="connsiteY6" fmla="*/ 41115 h 251256"/>
                      <a:gd name="connsiteX7" fmla="*/ 590834 w 1547129"/>
                      <a:gd name="connsiteY7" fmla="*/ 220801 h 251256"/>
                      <a:gd name="connsiteX8" fmla="*/ 4569 w 1547129"/>
                      <a:gd name="connsiteY8" fmla="*/ 251256 h 251256"/>
                      <a:gd name="connsiteX9" fmla="*/ 0 w 1547129"/>
                      <a:gd name="connsiteY9" fmla="*/ 246688 h 251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547129" h="251256">
                        <a:moveTo>
                          <a:pt x="0" y="246688"/>
                        </a:moveTo>
                        <a:lnTo>
                          <a:pt x="0" y="237552"/>
                        </a:lnTo>
                        <a:cubicBezTo>
                          <a:pt x="0" y="236029"/>
                          <a:pt x="1523" y="234506"/>
                          <a:pt x="3046" y="234506"/>
                        </a:cubicBezTo>
                        <a:cubicBezTo>
                          <a:pt x="60911" y="236029"/>
                          <a:pt x="924318" y="245166"/>
                          <a:pt x="1542562" y="0"/>
                        </a:cubicBezTo>
                        <a:cubicBezTo>
                          <a:pt x="1544084" y="0"/>
                          <a:pt x="1547130" y="0"/>
                          <a:pt x="1547130" y="3046"/>
                        </a:cubicBezTo>
                        <a:lnTo>
                          <a:pt x="1547130" y="38069"/>
                        </a:lnTo>
                        <a:cubicBezTo>
                          <a:pt x="1547130" y="39592"/>
                          <a:pt x="1547130" y="39592"/>
                          <a:pt x="1545606" y="41115"/>
                        </a:cubicBezTo>
                        <a:cubicBezTo>
                          <a:pt x="1286736" y="147708"/>
                          <a:pt x="887773" y="197959"/>
                          <a:pt x="590834" y="220801"/>
                        </a:cubicBezTo>
                        <a:cubicBezTo>
                          <a:pt x="286281" y="245166"/>
                          <a:pt x="33501" y="249734"/>
                          <a:pt x="4569" y="251256"/>
                        </a:cubicBezTo>
                        <a:cubicBezTo>
                          <a:pt x="1523" y="249734"/>
                          <a:pt x="0" y="248211"/>
                          <a:pt x="0" y="24668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52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3" name="Grafik 4">
                  <a:extLst>
                    <a:ext uri="{FF2B5EF4-FFF2-40B4-BE49-F238E27FC236}">
                      <a16:creationId xmlns:a16="http://schemas.microsoft.com/office/drawing/2014/main" id="{27941A4D-547B-E84C-A5DA-87B232CDA65F}"/>
                    </a:ext>
                  </a:extLst>
                </p:cNvPr>
                <p:cNvGrpSpPr/>
                <p:nvPr/>
              </p:nvGrpSpPr>
              <p:grpSpPr>
                <a:xfrm>
                  <a:off x="8854828" y="11298889"/>
                  <a:ext cx="2832343" cy="558854"/>
                  <a:chOff x="8854828" y="11298889"/>
                  <a:chExt cx="2832343" cy="558854"/>
                </a:xfrm>
                <a:solidFill>
                  <a:srgbClr val="FFFFFF"/>
                </a:solidFill>
              </p:grpSpPr>
              <p:sp>
                <p:nvSpPr>
                  <p:cNvPr id="14" name="Serbest Form: Şekil 37">
                    <a:extLst>
                      <a:ext uri="{FF2B5EF4-FFF2-40B4-BE49-F238E27FC236}">
                        <a16:creationId xmlns:a16="http://schemas.microsoft.com/office/drawing/2014/main" id="{7F64CADB-A813-644F-BD54-C1B3110F4C14}"/>
                      </a:ext>
                    </a:extLst>
                  </p:cNvPr>
                  <p:cNvSpPr/>
                  <p:nvPr/>
                </p:nvSpPr>
                <p:spPr>
                  <a:xfrm>
                    <a:off x="8854828" y="11298889"/>
                    <a:ext cx="98979" cy="549717"/>
                  </a:xfrm>
                  <a:custGeom>
                    <a:avLst/>
                    <a:gdLst>
                      <a:gd name="connsiteX0" fmla="*/ 0 w 98979"/>
                      <a:gd name="connsiteY0" fmla="*/ 9136 h 549717"/>
                      <a:gd name="connsiteX1" fmla="*/ 9137 w 98979"/>
                      <a:gd name="connsiteY1" fmla="*/ 0 h 549717"/>
                      <a:gd name="connsiteX2" fmla="*/ 91366 w 98979"/>
                      <a:gd name="connsiteY2" fmla="*/ 15228 h 549717"/>
                      <a:gd name="connsiteX3" fmla="*/ 98980 w 98979"/>
                      <a:gd name="connsiteY3" fmla="*/ 24364 h 549717"/>
                      <a:gd name="connsiteX4" fmla="*/ 98980 w 98979"/>
                      <a:gd name="connsiteY4" fmla="*/ 540581 h 549717"/>
                      <a:gd name="connsiteX5" fmla="*/ 91366 w 98979"/>
                      <a:gd name="connsiteY5" fmla="*/ 549718 h 549717"/>
                      <a:gd name="connsiteX6" fmla="*/ 9137 w 98979"/>
                      <a:gd name="connsiteY6" fmla="*/ 549718 h 549717"/>
                      <a:gd name="connsiteX7" fmla="*/ 0 w 98979"/>
                      <a:gd name="connsiteY7" fmla="*/ 540581 h 549717"/>
                      <a:gd name="connsiteX8" fmla="*/ 0 w 98979"/>
                      <a:gd name="connsiteY8" fmla="*/ 9136 h 549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8979" h="549717">
                        <a:moveTo>
                          <a:pt x="0" y="9136"/>
                        </a:moveTo>
                        <a:cubicBezTo>
                          <a:pt x="0" y="4568"/>
                          <a:pt x="3046" y="0"/>
                          <a:pt x="9137" y="0"/>
                        </a:cubicBezTo>
                        <a:lnTo>
                          <a:pt x="91366" y="15228"/>
                        </a:lnTo>
                        <a:cubicBezTo>
                          <a:pt x="95934" y="15228"/>
                          <a:pt x="98980" y="18273"/>
                          <a:pt x="98980" y="24364"/>
                        </a:cubicBezTo>
                        <a:lnTo>
                          <a:pt x="98980" y="540581"/>
                        </a:lnTo>
                        <a:cubicBezTo>
                          <a:pt x="98980" y="545150"/>
                          <a:pt x="95934" y="549718"/>
                          <a:pt x="91366" y="549718"/>
                        </a:cubicBezTo>
                        <a:lnTo>
                          <a:pt x="9137" y="549718"/>
                        </a:lnTo>
                        <a:cubicBezTo>
                          <a:pt x="4569" y="549718"/>
                          <a:pt x="0" y="546672"/>
                          <a:pt x="0" y="540581"/>
                        </a:cubicBezTo>
                        <a:lnTo>
                          <a:pt x="0" y="91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2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r-TR"/>
                  </a:p>
                </p:txBody>
              </p:sp>
              <p:sp>
                <p:nvSpPr>
                  <p:cNvPr id="15" name="Serbest Form: Şekil 38">
                    <a:extLst>
                      <a:ext uri="{FF2B5EF4-FFF2-40B4-BE49-F238E27FC236}">
                        <a16:creationId xmlns:a16="http://schemas.microsoft.com/office/drawing/2014/main" id="{B8022245-A57C-344F-9582-215E73CAF46B}"/>
                      </a:ext>
                    </a:extLst>
                  </p:cNvPr>
                  <p:cNvSpPr/>
                  <p:nvPr/>
                </p:nvSpPr>
                <p:spPr>
                  <a:xfrm>
                    <a:off x="10184202" y="11455734"/>
                    <a:ext cx="339576" cy="392873"/>
                  </a:xfrm>
                  <a:custGeom>
                    <a:avLst/>
                    <a:gdLst>
                      <a:gd name="connsiteX0" fmla="*/ 252779 w 339576"/>
                      <a:gd name="connsiteY0" fmla="*/ 392873 h 392873"/>
                      <a:gd name="connsiteX1" fmla="*/ 245165 w 339576"/>
                      <a:gd name="connsiteY1" fmla="*/ 385259 h 392873"/>
                      <a:gd name="connsiteX2" fmla="*/ 245165 w 339576"/>
                      <a:gd name="connsiteY2" fmla="*/ 162936 h 392873"/>
                      <a:gd name="connsiteX3" fmla="*/ 169027 w 339576"/>
                      <a:gd name="connsiteY3" fmla="*/ 79184 h 392873"/>
                      <a:gd name="connsiteX4" fmla="*/ 91366 w 339576"/>
                      <a:gd name="connsiteY4" fmla="*/ 162936 h 392873"/>
                      <a:gd name="connsiteX5" fmla="*/ 91366 w 339576"/>
                      <a:gd name="connsiteY5" fmla="*/ 385259 h 392873"/>
                      <a:gd name="connsiteX6" fmla="*/ 83752 w 339576"/>
                      <a:gd name="connsiteY6" fmla="*/ 392873 h 392873"/>
                      <a:gd name="connsiteX7" fmla="*/ 7614 w 339576"/>
                      <a:gd name="connsiteY7" fmla="*/ 392873 h 392873"/>
                      <a:gd name="connsiteX8" fmla="*/ 0 w 339576"/>
                      <a:gd name="connsiteY8" fmla="*/ 385259 h 392873"/>
                      <a:gd name="connsiteX9" fmla="*/ 0 w 339576"/>
                      <a:gd name="connsiteY9" fmla="*/ 16750 h 392873"/>
                      <a:gd name="connsiteX10" fmla="*/ 7614 w 339576"/>
                      <a:gd name="connsiteY10" fmla="*/ 9136 h 392873"/>
                      <a:gd name="connsiteX11" fmla="*/ 83752 w 339576"/>
                      <a:gd name="connsiteY11" fmla="*/ 9136 h 392873"/>
                      <a:gd name="connsiteX12" fmla="*/ 91366 w 339576"/>
                      <a:gd name="connsiteY12" fmla="*/ 16750 h 392873"/>
                      <a:gd name="connsiteX13" fmla="*/ 91366 w 339576"/>
                      <a:gd name="connsiteY13" fmla="*/ 44161 h 392873"/>
                      <a:gd name="connsiteX14" fmla="*/ 92888 w 339576"/>
                      <a:gd name="connsiteY14" fmla="*/ 44161 h 392873"/>
                      <a:gd name="connsiteX15" fmla="*/ 199482 w 339576"/>
                      <a:gd name="connsiteY15" fmla="*/ 0 h 392873"/>
                      <a:gd name="connsiteX16" fmla="*/ 339576 w 339576"/>
                      <a:gd name="connsiteY16" fmla="*/ 143140 h 392873"/>
                      <a:gd name="connsiteX17" fmla="*/ 339576 w 339576"/>
                      <a:gd name="connsiteY17" fmla="*/ 385259 h 392873"/>
                      <a:gd name="connsiteX18" fmla="*/ 331963 w 339576"/>
                      <a:gd name="connsiteY18" fmla="*/ 392873 h 392873"/>
                      <a:gd name="connsiteX19" fmla="*/ 252779 w 339576"/>
                      <a:gd name="connsiteY19" fmla="*/ 392873 h 3928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39576" h="392873">
                        <a:moveTo>
                          <a:pt x="252779" y="392873"/>
                        </a:moveTo>
                        <a:cubicBezTo>
                          <a:pt x="248210" y="392873"/>
                          <a:pt x="245165" y="389827"/>
                          <a:pt x="245165" y="385259"/>
                        </a:cubicBezTo>
                        <a:lnTo>
                          <a:pt x="245165" y="162936"/>
                        </a:lnTo>
                        <a:cubicBezTo>
                          <a:pt x="245165" y="112685"/>
                          <a:pt x="219278" y="79184"/>
                          <a:pt x="169027" y="79184"/>
                        </a:cubicBezTo>
                        <a:cubicBezTo>
                          <a:pt x="120298" y="79184"/>
                          <a:pt x="91366" y="114207"/>
                          <a:pt x="91366" y="162936"/>
                        </a:cubicBezTo>
                        <a:lnTo>
                          <a:pt x="91366" y="385259"/>
                        </a:lnTo>
                        <a:cubicBezTo>
                          <a:pt x="91366" y="389827"/>
                          <a:pt x="88320" y="392873"/>
                          <a:pt x="83752" y="392873"/>
                        </a:cubicBezTo>
                        <a:lnTo>
                          <a:pt x="7614" y="392873"/>
                        </a:lnTo>
                        <a:cubicBezTo>
                          <a:pt x="3046" y="392873"/>
                          <a:pt x="0" y="389827"/>
                          <a:pt x="0" y="385259"/>
                        </a:cubicBezTo>
                        <a:lnTo>
                          <a:pt x="0" y="16750"/>
                        </a:lnTo>
                        <a:cubicBezTo>
                          <a:pt x="0" y="12182"/>
                          <a:pt x="3046" y="9136"/>
                          <a:pt x="7614" y="9136"/>
                        </a:cubicBezTo>
                        <a:lnTo>
                          <a:pt x="83752" y="9136"/>
                        </a:lnTo>
                        <a:cubicBezTo>
                          <a:pt x="88320" y="9136"/>
                          <a:pt x="91366" y="12182"/>
                          <a:pt x="91366" y="16750"/>
                        </a:cubicBezTo>
                        <a:lnTo>
                          <a:pt x="91366" y="44161"/>
                        </a:lnTo>
                        <a:lnTo>
                          <a:pt x="92888" y="44161"/>
                        </a:lnTo>
                        <a:cubicBezTo>
                          <a:pt x="111162" y="19796"/>
                          <a:pt x="146185" y="0"/>
                          <a:pt x="199482" y="0"/>
                        </a:cubicBezTo>
                        <a:cubicBezTo>
                          <a:pt x="286280" y="0"/>
                          <a:pt x="339576" y="60911"/>
                          <a:pt x="339576" y="143140"/>
                        </a:cubicBezTo>
                        <a:lnTo>
                          <a:pt x="339576" y="385259"/>
                        </a:lnTo>
                        <a:cubicBezTo>
                          <a:pt x="339576" y="389827"/>
                          <a:pt x="336531" y="392873"/>
                          <a:pt x="331963" y="392873"/>
                        </a:cubicBezTo>
                        <a:lnTo>
                          <a:pt x="252779" y="39287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2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r-TR"/>
                  </a:p>
                </p:txBody>
              </p:sp>
              <p:sp>
                <p:nvSpPr>
                  <p:cNvPr id="16" name="Serbest Form: Şekil 39">
                    <a:extLst>
                      <a:ext uri="{FF2B5EF4-FFF2-40B4-BE49-F238E27FC236}">
                        <a16:creationId xmlns:a16="http://schemas.microsoft.com/office/drawing/2014/main" id="{999298EC-FC5F-0F4D-8F19-5714F1EFB1B1}"/>
                      </a:ext>
                    </a:extLst>
                  </p:cNvPr>
                  <p:cNvSpPr/>
                  <p:nvPr/>
                </p:nvSpPr>
                <p:spPr>
                  <a:xfrm>
                    <a:off x="10636463" y="11352186"/>
                    <a:ext cx="354804" cy="504117"/>
                  </a:xfrm>
                  <a:custGeom>
                    <a:avLst/>
                    <a:gdLst>
                      <a:gd name="connsiteX0" fmla="*/ 94411 w 354804"/>
                      <a:gd name="connsiteY0" fmla="*/ 459875 h 504117"/>
                      <a:gd name="connsiteX1" fmla="*/ 94411 w 354804"/>
                      <a:gd name="connsiteY1" fmla="*/ 459875 h 504117"/>
                      <a:gd name="connsiteX2" fmla="*/ 92888 w 354804"/>
                      <a:gd name="connsiteY2" fmla="*/ 488807 h 504117"/>
                      <a:gd name="connsiteX3" fmla="*/ 85274 w 354804"/>
                      <a:gd name="connsiteY3" fmla="*/ 496421 h 504117"/>
                      <a:gd name="connsiteX4" fmla="*/ 9136 w 354804"/>
                      <a:gd name="connsiteY4" fmla="*/ 496421 h 504117"/>
                      <a:gd name="connsiteX5" fmla="*/ 0 w 354804"/>
                      <a:gd name="connsiteY5" fmla="*/ 488807 h 504117"/>
                      <a:gd name="connsiteX6" fmla="*/ 0 w 354804"/>
                      <a:gd name="connsiteY6" fmla="*/ 7614 h 504117"/>
                      <a:gd name="connsiteX7" fmla="*/ 9136 w 354804"/>
                      <a:gd name="connsiteY7" fmla="*/ 0 h 504117"/>
                      <a:gd name="connsiteX8" fmla="*/ 85274 w 354804"/>
                      <a:gd name="connsiteY8" fmla="*/ 13704 h 504117"/>
                      <a:gd name="connsiteX9" fmla="*/ 92888 w 354804"/>
                      <a:gd name="connsiteY9" fmla="*/ 21318 h 504117"/>
                      <a:gd name="connsiteX10" fmla="*/ 92888 w 354804"/>
                      <a:gd name="connsiteY10" fmla="*/ 147708 h 504117"/>
                      <a:gd name="connsiteX11" fmla="*/ 94411 w 354804"/>
                      <a:gd name="connsiteY11" fmla="*/ 147708 h 504117"/>
                      <a:gd name="connsiteX12" fmla="*/ 201004 w 354804"/>
                      <a:gd name="connsiteY12" fmla="*/ 102025 h 504117"/>
                      <a:gd name="connsiteX13" fmla="*/ 341099 w 354804"/>
                      <a:gd name="connsiteY13" fmla="*/ 194914 h 504117"/>
                      <a:gd name="connsiteX14" fmla="*/ 354804 w 354804"/>
                      <a:gd name="connsiteY14" fmla="*/ 303030 h 504117"/>
                      <a:gd name="connsiteX15" fmla="*/ 341099 w 354804"/>
                      <a:gd name="connsiteY15" fmla="*/ 411146 h 504117"/>
                      <a:gd name="connsiteX16" fmla="*/ 201004 w 354804"/>
                      <a:gd name="connsiteY16" fmla="*/ 504035 h 504117"/>
                      <a:gd name="connsiteX17" fmla="*/ 94411 w 354804"/>
                      <a:gd name="connsiteY17" fmla="*/ 459875 h 504117"/>
                      <a:gd name="connsiteX18" fmla="*/ 251256 w 354804"/>
                      <a:gd name="connsiteY18" fmla="*/ 376123 h 504117"/>
                      <a:gd name="connsiteX19" fmla="*/ 258870 w 354804"/>
                      <a:gd name="connsiteY19" fmla="*/ 304553 h 504117"/>
                      <a:gd name="connsiteX20" fmla="*/ 251256 w 354804"/>
                      <a:gd name="connsiteY20" fmla="*/ 232983 h 504117"/>
                      <a:gd name="connsiteX21" fmla="*/ 176640 w 354804"/>
                      <a:gd name="connsiteY21" fmla="*/ 182732 h 504117"/>
                      <a:gd name="connsiteX22" fmla="*/ 102025 w 354804"/>
                      <a:gd name="connsiteY22" fmla="*/ 232983 h 504117"/>
                      <a:gd name="connsiteX23" fmla="*/ 92888 w 354804"/>
                      <a:gd name="connsiteY23" fmla="*/ 304553 h 504117"/>
                      <a:gd name="connsiteX24" fmla="*/ 102025 w 354804"/>
                      <a:gd name="connsiteY24" fmla="*/ 376123 h 504117"/>
                      <a:gd name="connsiteX25" fmla="*/ 176640 w 354804"/>
                      <a:gd name="connsiteY25" fmla="*/ 426374 h 504117"/>
                      <a:gd name="connsiteX26" fmla="*/ 251256 w 354804"/>
                      <a:gd name="connsiteY26" fmla="*/ 376123 h 50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54804" h="504117">
                        <a:moveTo>
                          <a:pt x="94411" y="459875"/>
                        </a:moveTo>
                        <a:lnTo>
                          <a:pt x="94411" y="459875"/>
                        </a:lnTo>
                        <a:lnTo>
                          <a:pt x="92888" y="488807"/>
                        </a:lnTo>
                        <a:cubicBezTo>
                          <a:pt x="92888" y="493375"/>
                          <a:pt x="89843" y="496421"/>
                          <a:pt x="85274" y="496421"/>
                        </a:cubicBezTo>
                        <a:lnTo>
                          <a:pt x="9136" y="496421"/>
                        </a:lnTo>
                        <a:cubicBezTo>
                          <a:pt x="4568" y="496421"/>
                          <a:pt x="0" y="493375"/>
                          <a:pt x="0" y="488807"/>
                        </a:cubicBezTo>
                        <a:lnTo>
                          <a:pt x="0" y="7614"/>
                        </a:lnTo>
                        <a:cubicBezTo>
                          <a:pt x="0" y="3046"/>
                          <a:pt x="3045" y="0"/>
                          <a:pt x="9136" y="0"/>
                        </a:cubicBezTo>
                        <a:lnTo>
                          <a:pt x="85274" y="13704"/>
                        </a:lnTo>
                        <a:cubicBezTo>
                          <a:pt x="89843" y="13704"/>
                          <a:pt x="92888" y="16750"/>
                          <a:pt x="92888" y="21318"/>
                        </a:cubicBezTo>
                        <a:lnTo>
                          <a:pt x="92888" y="147708"/>
                        </a:lnTo>
                        <a:lnTo>
                          <a:pt x="94411" y="147708"/>
                        </a:lnTo>
                        <a:cubicBezTo>
                          <a:pt x="114207" y="121821"/>
                          <a:pt x="147707" y="102025"/>
                          <a:pt x="201004" y="102025"/>
                        </a:cubicBezTo>
                        <a:cubicBezTo>
                          <a:pt x="269529" y="102025"/>
                          <a:pt x="319781" y="132481"/>
                          <a:pt x="341099" y="194914"/>
                        </a:cubicBezTo>
                        <a:cubicBezTo>
                          <a:pt x="351758" y="223847"/>
                          <a:pt x="354804" y="251256"/>
                          <a:pt x="354804" y="303030"/>
                        </a:cubicBezTo>
                        <a:cubicBezTo>
                          <a:pt x="354804" y="354804"/>
                          <a:pt x="350236" y="382214"/>
                          <a:pt x="341099" y="411146"/>
                        </a:cubicBezTo>
                        <a:cubicBezTo>
                          <a:pt x="319781" y="472057"/>
                          <a:pt x="269529" y="504035"/>
                          <a:pt x="201004" y="504035"/>
                        </a:cubicBezTo>
                        <a:cubicBezTo>
                          <a:pt x="147707" y="505558"/>
                          <a:pt x="114207" y="485761"/>
                          <a:pt x="94411" y="459875"/>
                        </a:cubicBezTo>
                        <a:moveTo>
                          <a:pt x="251256" y="376123"/>
                        </a:moveTo>
                        <a:cubicBezTo>
                          <a:pt x="257347" y="357850"/>
                          <a:pt x="258870" y="339576"/>
                          <a:pt x="258870" y="304553"/>
                        </a:cubicBezTo>
                        <a:cubicBezTo>
                          <a:pt x="258870" y="269530"/>
                          <a:pt x="255824" y="249733"/>
                          <a:pt x="251256" y="232983"/>
                        </a:cubicBezTo>
                        <a:cubicBezTo>
                          <a:pt x="240597" y="201005"/>
                          <a:pt x="214709" y="182732"/>
                          <a:pt x="176640" y="182732"/>
                        </a:cubicBezTo>
                        <a:cubicBezTo>
                          <a:pt x="138571" y="182732"/>
                          <a:pt x="112684" y="201005"/>
                          <a:pt x="102025" y="232983"/>
                        </a:cubicBezTo>
                        <a:cubicBezTo>
                          <a:pt x="95934" y="251256"/>
                          <a:pt x="92888" y="269530"/>
                          <a:pt x="92888" y="304553"/>
                        </a:cubicBezTo>
                        <a:cubicBezTo>
                          <a:pt x="92888" y="339576"/>
                          <a:pt x="95934" y="359372"/>
                          <a:pt x="102025" y="376123"/>
                        </a:cubicBezTo>
                        <a:cubicBezTo>
                          <a:pt x="112684" y="408101"/>
                          <a:pt x="138571" y="426374"/>
                          <a:pt x="176640" y="426374"/>
                        </a:cubicBezTo>
                        <a:cubicBezTo>
                          <a:pt x="214709" y="424851"/>
                          <a:pt x="240597" y="408101"/>
                          <a:pt x="251256" y="376123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52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r-TR"/>
                  </a:p>
                </p:txBody>
              </p:sp>
              <p:sp>
                <p:nvSpPr>
                  <p:cNvPr id="17" name="Serbest Form: Şekil 40">
                    <a:extLst>
                      <a:ext uri="{FF2B5EF4-FFF2-40B4-BE49-F238E27FC236}">
                        <a16:creationId xmlns:a16="http://schemas.microsoft.com/office/drawing/2014/main" id="{73DF0DD7-28E7-E24B-BC32-DADBD2A36756}"/>
                      </a:ext>
                    </a:extLst>
                  </p:cNvPr>
                  <p:cNvSpPr/>
                  <p:nvPr/>
                </p:nvSpPr>
                <p:spPr>
                  <a:xfrm>
                    <a:off x="11079587" y="11464870"/>
                    <a:ext cx="335008" cy="392873"/>
                  </a:xfrm>
                  <a:custGeom>
                    <a:avLst/>
                    <a:gdLst>
                      <a:gd name="connsiteX0" fmla="*/ 252779 w 335008"/>
                      <a:gd name="connsiteY0" fmla="*/ 383737 h 392873"/>
                      <a:gd name="connsiteX1" fmla="*/ 245165 w 335008"/>
                      <a:gd name="connsiteY1" fmla="*/ 376123 h 392873"/>
                      <a:gd name="connsiteX2" fmla="*/ 245165 w 335008"/>
                      <a:gd name="connsiteY2" fmla="*/ 348713 h 392873"/>
                      <a:gd name="connsiteX3" fmla="*/ 243642 w 335008"/>
                      <a:gd name="connsiteY3" fmla="*/ 348713 h 392873"/>
                      <a:gd name="connsiteX4" fmla="*/ 138571 w 335008"/>
                      <a:gd name="connsiteY4" fmla="*/ 392874 h 392873"/>
                      <a:gd name="connsiteX5" fmla="*/ 0 w 335008"/>
                      <a:gd name="connsiteY5" fmla="*/ 249734 h 392873"/>
                      <a:gd name="connsiteX6" fmla="*/ 0 w 335008"/>
                      <a:gd name="connsiteY6" fmla="*/ 7614 h 392873"/>
                      <a:gd name="connsiteX7" fmla="*/ 7614 w 335008"/>
                      <a:gd name="connsiteY7" fmla="*/ 0 h 392873"/>
                      <a:gd name="connsiteX8" fmla="*/ 85274 w 335008"/>
                      <a:gd name="connsiteY8" fmla="*/ 13705 h 392873"/>
                      <a:gd name="connsiteX9" fmla="*/ 92888 w 335008"/>
                      <a:gd name="connsiteY9" fmla="*/ 21319 h 392873"/>
                      <a:gd name="connsiteX10" fmla="*/ 92888 w 335008"/>
                      <a:gd name="connsiteY10" fmla="*/ 229938 h 392873"/>
                      <a:gd name="connsiteX11" fmla="*/ 167504 w 335008"/>
                      <a:gd name="connsiteY11" fmla="*/ 313690 h 392873"/>
                      <a:gd name="connsiteX12" fmla="*/ 242120 w 335008"/>
                      <a:gd name="connsiteY12" fmla="*/ 229938 h 392873"/>
                      <a:gd name="connsiteX13" fmla="*/ 242120 w 335008"/>
                      <a:gd name="connsiteY13" fmla="*/ 7614 h 392873"/>
                      <a:gd name="connsiteX14" fmla="*/ 249734 w 335008"/>
                      <a:gd name="connsiteY14" fmla="*/ 0 h 392873"/>
                      <a:gd name="connsiteX15" fmla="*/ 327394 w 335008"/>
                      <a:gd name="connsiteY15" fmla="*/ 13705 h 392873"/>
                      <a:gd name="connsiteX16" fmla="*/ 335008 w 335008"/>
                      <a:gd name="connsiteY16" fmla="*/ 21319 h 392873"/>
                      <a:gd name="connsiteX17" fmla="*/ 335008 w 335008"/>
                      <a:gd name="connsiteY17" fmla="*/ 376123 h 392873"/>
                      <a:gd name="connsiteX18" fmla="*/ 327394 w 335008"/>
                      <a:gd name="connsiteY18" fmla="*/ 383737 h 392873"/>
                      <a:gd name="connsiteX19" fmla="*/ 252779 w 335008"/>
                      <a:gd name="connsiteY19" fmla="*/ 383737 h 3928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35008" h="392873">
                        <a:moveTo>
                          <a:pt x="252779" y="383737"/>
                        </a:moveTo>
                        <a:cubicBezTo>
                          <a:pt x="248210" y="383737"/>
                          <a:pt x="245165" y="380691"/>
                          <a:pt x="245165" y="376123"/>
                        </a:cubicBezTo>
                        <a:lnTo>
                          <a:pt x="245165" y="348713"/>
                        </a:lnTo>
                        <a:lnTo>
                          <a:pt x="243642" y="348713"/>
                        </a:lnTo>
                        <a:cubicBezTo>
                          <a:pt x="222323" y="374601"/>
                          <a:pt x="190346" y="392874"/>
                          <a:pt x="138571" y="392874"/>
                        </a:cubicBezTo>
                        <a:cubicBezTo>
                          <a:pt x="53297" y="392874"/>
                          <a:pt x="0" y="331963"/>
                          <a:pt x="0" y="249734"/>
                        </a:cubicBezTo>
                        <a:lnTo>
                          <a:pt x="0" y="7614"/>
                        </a:lnTo>
                        <a:cubicBezTo>
                          <a:pt x="0" y="3046"/>
                          <a:pt x="3046" y="0"/>
                          <a:pt x="7614" y="0"/>
                        </a:cubicBezTo>
                        <a:lnTo>
                          <a:pt x="85274" y="13705"/>
                        </a:lnTo>
                        <a:cubicBezTo>
                          <a:pt x="89844" y="13705"/>
                          <a:pt x="92888" y="16751"/>
                          <a:pt x="92888" y="21319"/>
                        </a:cubicBezTo>
                        <a:lnTo>
                          <a:pt x="92888" y="229938"/>
                        </a:lnTo>
                        <a:cubicBezTo>
                          <a:pt x="92888" y="280189"/>
                          <a:pt x="117253" y="313690"/>
                          <a:pt x="167504" y="313690"/>
                        </a:cubicBezTo>
                        <a:cubicBezTo>
                          <a:pt x="214709" y="313690"/>
                          <a:pt x="242120" y="278667"/>
                          <a:pt x="242120" y="229938"/>
                        </a:cubicBezTo>
                        <a:lnTo>
                          <a:pt x="242120" y="7614"/>
                        </a:lnTo>
                        <a:cubicBezTo>
                          <a:pt x="242120" y="3046"/>
                          <a:pt x="245165" y="0"/>
                          <a:pt x="249734" y="0"/>
                        </a:cubicBezTo>
                        <a:lnTo>
                          <a:pt x="327394" y="13705"/>
                        </a:lnTo>
                        <a:cubicBezTo>
                          <a:pt x="331963" y="13705"/>
                          <a:pt x="335008" y="16751"/>
                          <a:pt x="335008" y="21319"/>
                        </a:cubicBezTo>
                        <a:lnTo>
                          <a:pt x="335008" y="376123"/>
                        </a:lnTo>
                        <a:cubicBezTo>
                          <a:pt x="335008" y="380691"/>
                          <a:pt x="331963" y="383737"/>
                          <a:pt x="327394" y="383737"/>
                        </a:cubicBezTo>
                        <a:lnTo>
                          <a:pt x="252779" y="3837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2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r-TR"/>
                  </a:p>
                </p:txBody>
              </p:sp>
              <p:sp>
                <p:nvSpPr>
                  <p:cNvPr id="18" name="Serbest Form: Şekil 41">
                    <a:extLst>
                      <a:ext uri="{FF2B5EF4-FFF2-40B4-BE49-F238E27FC236}">
                        <a16:creationId xmlns:a16="http://schemas.microsoft.com/office/drawing/2014/main" id="{DDD23E14-7D45-D24D-8151-081BFF4418CB}"/>
                      </a:ext>
                    </a:extLst>
                  </p:cNvPr>
                  <p:cNvSpPr/>
                  <p:nvPr/>
                </p:nvSpPr>
                <p:spPr>
                  <a:xfrm>
                    <a:off x="11534894" y="11352186"/>
                    <a:ext cx="152276" cy="500988"/>
                  </a:xfrm>
                  <a:custGeom>
                    <a:avLst/>
                    <a:gdLst>
                      <a:gd name="connsiteX0" fmla="*/ 109638 w 152276"/>
                      <a:gd name="connsiteY0" fmla="*/ 500989 h 500988"/>
                      <a:gd name="connsiteX1" fmla="*/ 0 w 152276"/>
                      <a:gd name="connsiteY1" fmla="*/ 391351 h 500988"/>
                      <a:gd name="connsiteX2" fmla="*/ 0 w 152276"/>
                      <a:gd name="connsiteY2" fmla="*/ 7614 h 500988"/>
                      <a:gd name="connsiteX3" fmla="*/ 7614 w 152276"/>
                      <a:gd name="connsiteY3" fmla="*/ 0 h 500988"/>
                      <a:gd name="connsiteX4" fmla="*/ 83752 w 152276"/>
                      <a:gd name="connsiteY4" fmla="*/ 13704 h 500988"/>
                      <a:gd name="connsiteX5" fmla="*/ 91366 w 152276"/>
                      <a:gd name="connsiteY5" fmla="*/ 21318 h 500988"/>
                      <a:gd name="connsiteX6" fmla="*/ 91366 w 152276"/>
                      <a:gd name="connsiteY6" fmla="*/ 386782 h 500988"/>
                      <a:gd name="connsiteX7" fmla="*/ 126389 w 152276"/>
                      <a:gd name="connsiteY7" fmla="*/ 421806 h 500988"/>
                      <a:gd name="connsiteX8" fmla="*/ 144663 w 152276"/>
                      <a:gd name="connsiteY8" fmla="*/ 421806 h 500988"/>
                      <a:gd name="connsiteX9" fmla="*/ 152276 w 152276"/>
                      <a:gd name="connsiteY9" fmla="*/ 429420 h 500988"/>
                      <a:gd name="connsiteX10" fmla="*/ 152276 w 152276"/>
                      <a:gd name="connsiteY10" fmla="*/ 493375 h 500988"/>
                      <a:gd name="connsiteX11" fmla="*/ 144663 w 152276"/>
                      <a:gd name="connsiteY11" fmla="*/ 500989 h 500988"/>
                      <a:gd name="connsiteX12" fmla="*/ 109638 w 152276"/>
                      <a:gd name="connsiteY12" fmla="*/ 500989 h 5009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2276" h="500988">
                        <a:moveTo>
                          <a:pt x="109638" y="500989"/>
                        </a:moveTo>
                        <a:cubicBezTo>
                          <a:pt x="30455" y="500989"/>
                          <a:pt x="0" y="464443"/>
                          <a:pt x="0" y="391351"/>
                        </a:cubicBezTo>
                        <a:lnTo>
                          <a:pt x="0" y="7614"/>
                        </a:lnTo>
                        <a:cubicBezTo>
                          <a:pt x="0" y="3046"/>
                          <a:pt x="3045" y="0"/>
                          <a:pt x="7614" y="0"/>
                        </a:cubicBezTo>
                        <a:lnTo>
                          <a:pt x="83752" y="13704"/>
                        </a:lnTo>
                        <a:cubicBezTo>
                          <a:pt x="88320" y="13704"/>
                          <a:pt x="91366" y="16750"/>
                          <a:pt x="91366" y="21318"/>
                        </a:cubicBezTo>
                        <a:lnTo>
                          <a:pt x="91366" y="386782"/>
                        </a:lnTo>
                        <a:cubicBezTo>
                          <a:pt x="91366" y="412669"/>
                          <a:pt x="102025" y="421806"/>
                          <a:pt x="126389" y="421806"/>
                        </a:cubicBezTo>
                        <a:lnTo>
                          <a:pt x="144663" y="421806"/>
                        </a:lnTo>
                        <a:cubicBezTo>
                          <a:pt x="149231" y="421806"/>
                          <a:pt x="152276" y="424851"/>
                          <a:pt x="152276" y="429420"/>
                        </a:cubicBezTo>
                        <a:lnTo>
                          <a:pt x="152276" y="493375"/>
                        </a:lnTo>
                        <a:cubicBezTo>
                          <a:pt x="152276" y="497944"/>
                          <a:pt x="149231" y="500989"/>
                          <a:pt x="144663" y="500989"/>
                        </a:cubicBezTo>
                        <a:lnTo>
                          <a:pt x="109638" y="50098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2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r-TR"/>
                  </a:p>
                </p:txBody>
              </p:sp>
              <p:sp>
                <p:nvSpPr>
                  <p:cNvPr id="19" name="Serbest Form: Şekil 42">
                    <a:extLst>
                      <a:ext uri="{FF2B5EF4-FFF2-40B4-BE49-F238E27FC236}">
                        <a16:creationId xmlns:a16="http://schemas.microsoft.com/office/drawing/2014/main" id="{C383D250-4CBE-BC44-BE2B-731A1D43C2CB}"/>
                      </a:ext>
                    </a:extLst>
                  </p:cNvPr>
                  <p:cNvSpPr/>
                  <p:nvPr/>
                </p:nvSpPr>
                <p:spPr>
                  <a:xfrm>
                    <a:off x="9457843" y="11353708"/>
                    <a:ext cx="208618" cy="499466"/>
                  </a:xfrm>
                  <a:custGeom>
                    <a:avLst/>
                    <a:gdLst>
                      <a:gd name="connsiteX0" fmla="*/ 0 w 208618"/>
                      <a:gd name="connsiteY0" fmla="*/ 386783 h 499466"/>
                      <a:gd name="connsiteX1" fmla="*/ 111162 w 208618"/>
                      <a:gd name="connsiteY1" fmla="*/ 499467 h 499466"/>
                      <a:gd name="connsiteX2" fmla="*/ 170550 w 208618"/>
                      <a:gd name="connsiteY2" fmla="*/ 499467 h 499466"/>
                      <a:gd name="connsiteX3" fmla="*/ 179686 w 208618"/>
                      <a:gd name="connsiteY3" fmla="*/ 491853 h 499466"/>
                      <a:gd name="connsiteX4" fmla="*/ 193391 w 208618"/>
                      <a:gd name="connsiteY4" fmla="*/ 427897 h 499466"/>
                      <a:gd name="connsiteX5" fmla="*/ 185778 w 208618"/>
                      <a:gd name="connsiteY5" fmla="*/ 420284 h 499466"/>
                      <a:gd name="connsiteX6" fmla="*/ 130958 w 208618"/>
                      <a:gd name="connsiteY6" fmla="*/ 420284 h 499466"/>
                      <a:gd name="connsiteX7" fmla="*/ 92889 w 208618"/>
                      <a:gd name="connsiteY7" fmla="*/ 383737 h 499466"/>
                      <a:gd name="connsiteX8" fmla="*/ 92889 w 208618"/>
                      <a:gd name="connsiteY8" fmla="*/ 193391 h 499466"/>
                      <a:gd name="connsiteX9" fmla="*/ 97457 w 208618"/>
                      <a:gd name="connsiteY9" fmla="*/ 188823 h 499466"/>
                      <a:gd name="connsiteX10" fmla="*/ 187300 w 208618"/>
                      <a:gd name="connsiteY10" fmla="*/ 188823 h 499466"/>
                      <a:gd name="connsiteX11" fmla="*/ 194914 w 208618"/>
                      <a:gd name="connsiteY11" fmla="*/ 181209 h 499466"/>
                      <a:gd name="connsiteX12" fmla="*/ 208619 w 208618"/>
                      <a:gd name="connsiteY12" fmla="*/ 118775 h 499466"/>
                      <a:gd name="connsiteX13" fmla="*/ 201005 w 208618"/>
                      <a:gd name="connsiteY13" fmla="*/ 111162 h 499466"/>
                      <a:gd name="connsiteX14" fmla="*/ 95934 w 208618"/>
                      <a:gd name="connsiteY14" fmla="*/ 111162 h 499466"/>
                      <a:gd name="connsiteX15" fmla="*/ 91366 w 208618"/>
                      <a:gd name="connsiteY15" fmla="*/ 106594 h 499466"/>
                      <a:gd name="connsiteX16" fmla="*/ 91366 w 208618"/>
                      <a:gd name="connsiteY16" fmla="*/ 21319 h 499466"/>
                      <a:gd name="connsiteX17" fmla="*/ 83752 w 208618"/>
                      <a:gd name="connsiteY17" fmla="*/ 13705 h 499466"/>
                      <a:gd name="connsiteX18" fmla="*/ 7614 w 208618"/>
                      <a:gd name="connsiteY18" fmla="*/ 0 h 499466"/>
                      <a:gd name="connsiteX19" fmla="*/ 0 w 208618"/>
                      <a:gd name="connsiteY19" fmla="*/ 7614 h 499466"/>
                      <a:gd name="connsiteX20" fmla="*/ 0 w 208618"/>
                      <a:gd name="connsiteY20" fmla="*/ 386783 h 499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08618" h="499466">
                        <a:moveTo>
                          <a:pt x="0" y="386783"/>
                        </a:moveTo>
                        <a:cubicBezTo>
                          <a:pt x="0" y="461397"/>
                          <a:pt x="30455" y="499467"/>
                          <a:pt x="111162" y="499467"/>
                        </a:cubicBezTo>
                        <a:lnTo>
                          <a:pt x="170550" y="499467"/>
                        </a:lnTo>
                        <a:cubicBezTo>
                          <a:pt x="175118" y="499467"/>
                          <a:pt x="179686" y="496422"/>
                          <a:pt x="179686" y="491853"/>
                        </a:cubicBezTo>
                        <a:lnTo>
                          <a:pt x="193391" y="427897"/>
                        </a:lnTo>
                        <a:cubicBezTo>
                          <a:pt x="193391" y="423328"/>
                          <a:pt x="190346" y="420284"/>
                          <a:pt x="185778" y="420284"/>
                        </a:cubicBezTo>
                        <a:lnTo>
                          <a:pt x="130958" y="420284"/>
                        </a:lnTo>
                        <a:cubicBezTo>
                          <a:pt x="105071" y="420284"/>
                          <a:pt x="92889" y="411146"/>
                          <a:pt x="92889" y="383737"/>
                        </a:cubicBezTo>
                        <a:lnTo>
                          <a:pt x="92889" y="193391"/>
                        </a:lnTo>
                        <a:cubicBezTo>
                          <a:pt x="92889" y="190346"/>
                          <a:pt x="94412" y="188823"/>
                          <a:pt x="97457" y="188823"/>
                        </a:cubicBezTo>
                        <a:lnTo>
                          <a:pt x="187300" y="188823"/>
                        </a:lnTo>
                        <a:cubicBezTo>
                          <a:pt x="191868" y="188823"/>
                          <a:pt x="194914" y="185777"/>
                          <a:pt x="194914" y="181209"/>
                        </a:cubicBezTo>
                        <a:lnTo>
                          <a:pt x="208619" y="118775"/>
                        </a:lnTo>
                        <a:cubicBezTo>
                          <a:pt x="208619" y="114207"/>
                          <a:pt x="205573" y="111162"/>
                          <a:pt x="201005" y="111162"/>
                        </a:cubicBezTo>
                        <a:lnTo>
                          <a:pt x="95934" y="111162"/>
                        </a:lnTo>
                        <a:cubicBezTo>
                          <a:pt x="92889" y="111162"/>
                          <a:pt x="91366" y="109639"/>
                          <a:pt x="91366" y="106594"/>
                        </a:cubicBezTo>
                        <a:lnTo>
                          <a:pt x="91366" y="21319"/>
                        </a:lnTo>
                        <a:cubicBezTo>
                          <a:pt x="91366" y="16751"/>
                          <a:pt x="88320" y="13705"/>
                          <a:pt x="83752" y="13705"/>
                        </a:cubicBezTo>
                        <a:lnTo>
                          <a:pt x="7614" y="0"/>
                        </a:lnTo>
                        <a:cubicBezTo>
                          <a:pt x="3046" y="0"/>
                          <a:pt x="0" y="3046"/>
                          <a:pt x="0" y="7614"/>
                        </a:cubicBezTo>
                        <a:lnTo>
                          <a:pt x="0" y="38678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2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r-TR"/>
                  </a:p>
                </p:txBody>
              </p:sp>
              <p:sp>
                <p:nvSpPr>
                  <p:cNvPr id="20" name="Serbest Form: Şekil 43">
                    <a:extLst>
                      <a:ext uri="{FF2B5EF4-FFF2-40B4-BE49-F238E27FC236}">
                        <a16:creationId xmlns:a16="http://schemas.microsoft.com/office/drawing/2014/main" id="{17C7EFC8-35CE-4140-BF72-06504CB6DB32}"/>
                      </a:ext>
                    </a:extLst>
                  </p:cNvPr>
                  <p:cNvSpPr/>
                  <p:nvPr/>
                </p:nvSpPr>
                <p:spPr>
                  <a:xfrm>
                    <a:off x="9728895" y="11463348"/>
                    <a:ext cx="339576" cy="392873"/>
                  </a:xfrm>
                  <a:custGeom>
                    <a:avLst/>
                    <a:gdLst>
                      <a:gd name="connsiteX0" fmla="*/ 339576 w 339576"/>
                      <a:gd name="connsiteY0" fmla="*/ 201005 h 392873"/>
                      <a:gd name="connsiteX1" fmla="*/ 339576 w 339576"/>
                      <a:gd name="connsiteY1" fmla="*/ 153799 h 392873"/>
                      <a:gd name="connsiteX2" fmla="*/ 199483 w 339576"/>
                      <a:gd name="connsiteY2" fmla="*/ 0 h 392873"/>
                      <a:gd name="connsiteX3" fmla="*/ 62433 w 339576"/>
                      <a:gd name="connsiteY3" fmla="*/ 0 h 392873"/>
                      <a:gd name="connsiteX4" fmla="*/ 53297 w 339576"/>
                      <a:gd name="connsiteY4" fmla="*/ 7614 h 392873"/>
                      <a:gd name="connsiteX5" fmla="*/ 67002 w 339576"/>
                      <a:gd name="connsiteY5" fmla="*/ 71570 h 392873"/>
                      <a:gd name="connsiteX6" fmla="*/ 74616 w 339576"/>
                      <a:gd name="connsiteY6" fmla="*/ 79184 h 392873"/>
                      <a:gd name="connsiteX7" fmla="*/ 126389 w 339576"/>
                      <a:gd name="connsiteY7" fmla="*/ 79184 h 392873"/>
                      <a:gd name="connsiteX8" fmla="*/ 150754 w 339576"/>
                      <a:gd name="connsiteY8" fmla="*/ 79184 h 392873"/>
                      <a:gd name="connsiteX9" fmla="*/ 152276 w 339576"/>
                      <a:gd name="connsiteY9" fmla="*/ 79184 h 392873"/>
                      <a:gd name="connsiteX10" fmla="*/ 248210 w 339576"/>
                      <a:gd name="connsiteY10" fmla="*/ 141617 h 392873"/>
                      <a:gd name="connsiteX11" fmla="*/ 248210 w 339576"/>
                      <a:gd name="connsiteY11" fmla="*/ 141617 h 392873"/>
                      <a:gd name="connsiteX12" fmla="*/ 248210 w 339576"/>
                      <a:gd name="connsiteY12" fmla="*/ 149231 h 392873"/>
                      <a:gd name="connsiteX13" fmla="*/ 243642 w 339576"/>
                      <a:gd name="connsiteY13" fmla="*/ 153799 h 392873"/>
                      <a:gd name="connsiteX14" fmla="*/ 161414 w 339576"/>
                      <a:gd name="connsiteY14" fmla="*/ 153799 h 392873"/>
                      <a:gd name="connsiteX15" fmla="*/ 0 w 339576"/>
                      <a:gd name="connsiteY15" fmla="*/ 275620 h 392873"/>
                      <a:gd name="connsiteX16" fmla="*/ 135526 w 339576"/>
                      <a:gd name="connsiteY16" fmla="*/ 392873 h 392873"/>
                      <a:gd name="connsiteX17" fmla="*/ 249734 w 339576"/>
                      <a:gd name="connsiteY17" fmla="*/ 348713 h 392873"/>
                      <a:gd name="connsiteX18" fmla="*/ 251256 w 339576"/>
                      <a:gd name="connsiteY18" fmla="*/ 348713 h 392873"/>
                      <a:gd name="connsiteX19" fmla="*/ 251256 w 339576"/>
                      <a:gd name="connsiteY19" fmla="*/ 376123 h 392873"/>
                      <a:gd name="connsiteX20" fmla="*/ 258870 w 339576"/>
                      <a:gd name="connsiteY20" fmla="*/ 383737 h 392873"/>
                      <a:gd name="connsiteX21" fmla="*/ 321304 w 339576"/>
                      <a:gd name="connsiteY21" fmla="*/ 383737 h 392873"/>
                      <a:gd name="connsiteX22" fmla="*/ 328918 w 339576"/>
                      <a:gd name="connsiteY22" fmla="*/ 383737 h 392873"/>
                      <a:gd name="connsiteX23" fmla="*/ 338054 w 339576"/>
                      <a:gd name="connsiteY23" fmla="*/ 376123 h 392873"/>
                      <a:gd name="connsiteX24" fmla="*/ 338054 w 339576"/>
                      <a:gd name="connsiteY24" fmla="*/ 201005 h 392873"/>
                      <a:gd name="connsiteX25" fmla="*/ 251256 w 339576"/>
                      <a:gd name="connsiteY25" fmla="*/ 255824 h 392873"/>
                      <a:gd name="connsiteX26" fmla="*/ 161414 w 339576"/>
                      <a:gd name="connsiteY26" fmla="*/ 321303 h 392873"/>
                      <a:gd name="connsiteX27" fmla="*/ 91366 w 339576"/>
                      <a:gd name="connsiteY27" fmla="*/ 274098 h 392873"/>
                      <a:gd name="connsiteX28" fmla="*/ 178164 w 339576"/>
                      <a:gd name="connsiteY28" fmla="*/ 222323 h 392873"/>
                      <a:gd name="connsiteX29" fmla="*/ 245166 w 339576"/>
                      <a:gd name="connsiteY29" fmla="*/ 222323 h 392873"/>
                      <a:gd name="connsiteX30" fmla="*/ 249734 w 339576"/>
                      <a:gd name="connsiteY30" fmla="*/ 226892 h 392873"/>
                      <a:gd name="connsiteX31" fmla="*/ 249734 w 339576"/>
                      <a:gd name="connsiteY31" fmla="*/ 255824 h 3928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339576" h="392873">
                        <a:moveTo>
                          <a:pt x="339576" y="201005"/>
                        </a:moveTo>
                        <a:lnTo>
                          <a:pt x="339576" y="153799"/>
                        </a:lnTo>
                        <a:cubicBezTo>
                          <a:pt x="339576" y="45683"/>
                          <a:pt x="286280" y="0"/>
                          <a:pt x="199483" y="0"/>
                        </a:cubicBezTo>
                        <a:lnTo>
                          <a:pt x="62433" y="0"/>
                        </a:lnTo>
                        <a:cubicBezTo>
                          <a:pt x="57865" y="0"/>
                          <a:pt x="53297" y="3046"/>
                          <a:pt x="53297" y="7614"/>
                        </a:cubicBezTo>
                        <a:lnTo>
                          <a:pt x="67002" y="71570"/>
                        </a:lnTo>
                        <a:cubicBezTo>
                          <a:pt x="67002" y="76138"/>
                          <a:pt x="70047" y="79184"/>
                          <a:pt x="74616" y="79184"/>
                        </a:cubicBezTo>
                        <a:lnTo>
                          <a:pt x="126389" y="79184"/>
                        </a:lnTo>
                        <a:lnTo>
                          <a:pt x="150754" y="79184"/>
                        </a:lnTo>
                        <a:lnTo>
                          <a:pt x="152276" y="79184"/>
                        </a:lnTo>
                        <a:cubicBezTo>
                          <a:pt x="199483" y="79184"/>
                          <a:pt x="243642" y="89843"/>
                          <a:pt x="248210" y="141617"/>
                        </a:cubicBezTo>
                        <a:cubicBezTo>
                          <a:pt x="248210" y="141617"/>
                          <a:pt x="248210" y="141617"/>
                          <a:pt x="248210" y="141617"/>
                        </a:cubicBezTo>
                        <a:lnTo>
                          <a:pt x="248210" y="149231"/>
                        </a:lnTo>
                        <a:cubicBezTo>
                          <a:pt x="248210" y="152276"/>
                          <a:pt x="246688" y="153799"/>
                          <a:pt x="243642" y="153799"/>
                        </a:cubicBezTo>
                        <a:lnTo>
                          <a:pt x="161414" y="153799"/>
                        </a:lnTo>
                        <a:cubicBezTo>
                          <a:pt x="62433" y="153799"/>
                          <a:pt x="0" y="191868"/>
                          <a:pt x="0" y="275620"/>
                        </a:cubicBezTo>
                        <a:cubicBezTo>
                          <a:pt x="0" y="356327"/>
                          <a:pt x="62433" y="392873"/>
                          <a:pt x="135526" y="392873"/>
                        </a:cubicBezTo>
                        <a:cubicBezTo>
                          <a:pt x="191869" y="392873"/>
                          <a:pt x="229938" y="374600"/>
                          <a:pt x="249734" y="348713"/>
                        </a:cubicBezTo>
                        <a:lnTo>
                          <a:pt x="251256" y="348713"/>
                        </a:lnTo>
                        <a:lnTo>
                          <a:pt x="251256" y="376123"/>
                        </a:lnTo>
                        <a:cubicBezTo>
                          <a:pt x="251256" y="380691"/>
                          <a:pt x="254302" y="383737"/>
                          <a:pt x="258870" y="383737"/>
                        </a:cubicBezTo>
                        <a:lnTo>
                          <a:pt x="321304" y="383737"/>
                        </a:lnTo>
                        <a:lnTo>
                          <a:pt x="328918" y="383737"/>
                        </a:lnTo>
                        <a:cubicBezTo>
                          <a:pt x="333486" y="383737"/>
                          <a:pt x="338054" y="380691"/>
                          <a:pt x="338054" y="376123"/>
                        </a:cubicBezTo>
                        <a:lnTo>
                          <a:pt x="338054" y="201005"/>
                        </a:lnTo>
                        <a:close/>
                        <a:moveTo>
                          <a:pt x="251256" y="255824"/>
                        </a:moveTo>
                        <a:cubicBezTo>
                          <a:pt x="251256" y="299985"/>
                          <a:pt x="219279" y="321303"/>
                          <a:pt x="161414" y="321303"/>
                        </a:cubicBezTo>
                        <a:cubicBezTo>
                          <a:pt x="115730" y="321303"/>
                          <a:pt x="91366" y="306075"/>
                          <a:pt x="91366" y="274098"/>
                        </a:cubicBezTo>
                        <a:cubicBezTo>
                          <a:pt x="91366" y="237551"/>
                          <a:pt x="118776" y="222323"/>
                          <a:pt x="178164" y="222323"/>
                        </a:cubicBezTo>
                        <a:lnTo>
                          <a:pt x="245166" y="222323"/>
                        </a:lnTo>
                        <a:cubicBezTo>
                          <a:pt x="248210" y="222323"/>
                          <a:pt x="249734" y="223847"/>
                          <a:pt x="249734" y="226892"/>
                        </a:cubicBezTo>
                        <a:lnTo>
                          <a:pt x="249734" y="25582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2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r-TR"/>
                  </a:p>
                </p:txBody>
              </p:sp>
              <p:sp>
                <p:nvSpPr>
                  <p:cNvPr id="21" name="Serbest Form: Şekil 44">
                    <a:extLst>
                      <a:ext uri="{FF2B5EF4-FFF2-40B4-BE49-F238E27FC236}">
                        <a16:creationId xmlns:a16="http://schemas.microsoft.com/office/drawing/2014/main" id="{CE60827E-3895-3849-BFFF-61C1213CEC07}"/>
                      </a:ext>
                    </a:extLst>
                  </p:cNvPr>
                  <p:cNvSpPr/>
                  <p:nvPr/>
                </p:nvSpPr>
                <p:spPr>
                  <a:xfrm>
                    <a:off x="9057356" y="11463348"/>
                    <a:ext cx="312166" cy="385259"/>
                  </a:xfrm>
                  <a:custGeom>
                    <a:avLst/>
                    <a:gdLst>
                      <a:gd name="connsiteX0" fmla="*/ 92888 w 312166"/>
                      <a:gd name="connsiteY0" fmla="*/ 121821 h 385259"/>
                      <a:gd name="connsiteX1" fmla="*/ 129435 w 312166"/>
                      <a:gd name="connsiteY1" fmla="*/ 158368 h 385259"/>
                      <a:gd name="connsiteX2" fmla="*/ 140094 w 312166"/>
                      <a:gd name="connsiteY2" fmla="*/ 158368 h 385259"/>
                      <a:gd name="connsiteX3" fmla="*/ 199482 w 312166"/>
                      <a:gd name="connsiteY3" fmla="*/ 158368 h 385259"/>
                      <a:gd name="connsiteX4" fmla="*/ 199482 w 312166"/>
                      <a:gd name="connsiteY4" fmla="*/ 158368 h 385259"/>
                      <a:gd name="connsiteX5" fmla="*/ 202528 w 312166"/>
                      <a:gd name="connsiteY5" fmla="*/ 158368 h 385259"/>
                      <a:gd name="connsiteX6" fmla="*/ 312167 w 312166"/>
                      <a:gd name="connsiteY6" fmla="*/ 266484 h 385259"/>
                      <a:gd name="connsiteX7" fmla="*/ 312167 w 312166"/>
                      <a:gd name="connsiteY7" fmla="*/ 277143 h 385259"/>
                      <a:gd name="connsiteX8" fmla="*/ 202528 w 312166"/>
                      <a:gd name="connsiteY8" fmla="*/ 385259 h 385259"/>
                      <a:gd name="connsiteX9" fmla="*/ 25887 w 312166"/>
                      <a:gd name="connsiteY9" fmla="*/ 385259 h 385259"/>
                      <a:gd name="connsiteX10" fmla="*/ 16750 w 312166"/>
                      <a:gd name="connsiteY10" fmla="*/ 377645 h 385259"/>
                      <a:gd name="connsiteX11" fmla="*/ 30455 w 312166"/>
                      <a:gd name="connsiteY11" fmla="*/ 315212 h 385259"/>
                      <a:gd name="connsiteX12" fmla="*/ 39592 w 312166"/>
                      <a:gd name="connsiteY12" fmla="*/ 307599 h 385259"/>
                      <a:gd name="connsiteX13" fmla="*/ 62433 w 312166"/>
                      <a:gd name="connsiteY13" fmla="*/ 307599 h 385259"/>
                      <a:gd name="connsiteX14" fmla="*/ 169027 w 312166"/>
                      <a:gd name="connsiteY14" fmla="*/ 307599 h 385259"/>
                      <a:gd name="connsiteX15" fmla="*/ 182732 w 312166"/>
                      <a:gd name="connsiteY15" fmla="*/ 307599 h 385259"/>
                      <a:gd name="connsiteX16" fmla="*/ 220801 w 312166"/>
                      <a:gd name="connsiteY16" fmla="*/ 272575 h 385259"/>
                      <a:gd name="connsiteX17" fmla="*/ 220801 w 312166"/>
                      <a:gd name="connsiteY17" fmla="*/ 263438 h 385259"/>
                      <a:gd name="connsiteX18" fmla="*/ 184254 w 312166"/>
                      <a:gd name="connsiteY18" fmla="*/ 226892 h 385259"/>
                      <a:gd name="connsiteX19" fmla="*/ 173595 w 312166"/>
                      <a:gd name="connsiteY19" fmla="*/ 226892 h 385259"/>
                      <a:gd name="connsiteX20" fmla="*/ 146185 w 312166"/>
                      <a:gd name="connsiteY20" fmla="*/ 226892 h 385259"/>
                      <a:gd name="connsiteX21" fmla="*/ 109639 w 312166"/>
                      <a:gd name="connsiteY21" fmla="*/ 226892 h 385259"/>
                      <a:gd name="connsiteX22" fmla="*/ 0 w 312166"/>
                      <a:gd name="connsiteY22" fmla="*/ 118775 h 385259"/>
                      <a:gd name="connsiteX23" fmla="*/ 0 w 312166"/>
                      <a:gd name="connsiteY23" fmla="*/ 118775 h 385259"/>
                      <a:gd name="connsiteX24" fmla="*/ 0 w 312166"/>
                      <a:gd name="connsiteY24" fmla="*/ 108116 h 385259"/>
                      <a:gd name="connsiteX25" fmla="*/ 0 w 312166"/>
                      <a:gd name="connsiteY25" fmla="*/ 98980 h 385259"/>
                      <a:gd name="connsiteX26" fmla="*/ 0 w 312166"/>
                      <a:gd name="connsiteY26" fmla="*/ 97457 h 385259"/>
                      <a:gd name="connsiteX27" fmla="*/ 109639 w 312166"/>
                      <a:gd name="connsiteY27" fmla="*/ 0 h 385259"/>
                      <a:gd name="connsiteX28" fmla="*/ 271052 w 312166"/>
                      <a:gd name="connsiteY28" fmla="*/ 0 h 385259"/>
                      <a:gd name="connsiteX29" fmla="*/ 278666 w 312166"/>
                      <a:gd name="connsiteY29" fmla="*/ 7614 h 385259"/>
                      <a:gd name="connsiteX30" fmla="*/ 264961 w 312166"/>
                      <a:gd name="connsiteY30" fmla="*/ 70047 h 385259"/>
                      <a:gd name="connsiteX31" fmla="*/ 257347 w 312166"/>
                      <a:gd name="connsiteY31" fmla="*/ 77661 h 385259"/>
                      <a:gd name="connsiteX32" fmla="*/ 196437 w 312166"/>
                      <a:gd name="connsiteY32" fmla="*/ 77661 h 385259"/>
                      <a:gd name="connsiteX33" fmla="*/ 156845 w 312166"/>
                      <a:gd name="connsiteY33" fmla="*/ 77661 h 385259"/>
                      <a:gd name="connsiteX34" fmla="*/ 127912 w 312166"/>
                      <a:gd name="connsiteY34" fmla="*/ 77661 h 385259"/>
                      <a:gd name="connsiteX35" fmla="*/ 89843 w 312166"/>
                      <a:gd name="connsiteY35" fmla="*/ 112685 h 385259"/>
                      <a:gd name="connsiteX36" fmla="*/ 89843 w 312166"/>
                      <a:gd name="connsiteY36" fmla="*/ 121821 h 385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312166" h="385259">
                        <a:moveTo>
                          <a:pt x="92888" y="121821"/>
                        </a:moveTo>
                        <a:cubicBezTo>
                          <a:pt x="92888" y="144663"/>
                          <a:pt x="102025" y="158368"/>
                          <a:pt x="129435" y="158368"/>
                        </a:cubicBezTo>
                        <a:lnTo>
                          <a:pt x="140094" y="158368"/>
                        </a:lnTo>
                        <a:lnTo>
                          <a:pt x="199482" y="158368"/>
                        </a:lnTo>
                        <a:cubicBezTo>
                          <a:pt x="199482" y="158368"/>
                          <a:pt x="199482" y="158368"/>
                          <a:pt x="199482" y="158368"/>
                        </a:cubicBezTo>
                        <a:lnTo>
                          <a:pt x="202528" y="158368"/>
                        </a:lnTo>
                        <a:cubicBezTo>
                          <a:pt x="281712" y="158368"/>
                          <a:pt x="312167" y="193391"/>
                          <a:pt x="312167" y="266484"/>
                        </a:cubicBezTo>
                        <a:lnTo>
                          <a:pt x="312167" y="277143"/>
                        </a:lnTo>
                        <a:cubicBezTo>
                          <a:pt x="312167" y="350236"/>
                          <a:pt x="280189" y="385259"/>
                          <a:pt x="202528" y="385259"/>
                        </a:cubicBezTo>
                        <a:lnTo>
                          <a:pt x="25887" y="385259"/>
                        </a:lnTo>
                        <a:cubicBezTo>
                          <a:pt x="21319" y="385259"/>
                          <a:pt x="16750" y="382214"/>
                          <a:pt x="16750" y="377645"/>
                        </a:cubicBezTo>
                        <a:lnTo>
                          <a:pt x="30455" y="315212"/>
                        </a:lnTo>
                        <a:cubicBezTo>
                          <a:pt x="30455" y="310644"/>
                          <a:pt x="33501" y="307599"/>
                          <a:pt x="39592" y="307599"/>
                        </a:cubicBezTo>
                        <a:lnTo>
                          <a:pt x="62433" y="307599"/>
                        </a:lnTo>
                        <a:lnTo>
                          <a:pt x="169027" y="307599"/>
                        </a:lnTo>
                        <a:lnTo>
                          <a:pt x="182732" y="307599"/>
                        </a:lnTo>
                        <a:cubicBezTo>
                          <a:pt x="207096" y="307599"/>
                          <a:pt x="220801" y="298461"/>
                          <a:pt x="220801" y="272575"/>
                        </a:cubicBezTo>
                        <a:lnTo>
                          <a:pt x="220801" y="263438"/>
                        </a:lnTo>
                        <a:cubicBezTo>
                          <a:pt x="220801" y="240597"/>
                          <a:pt x="211664" y="226892"/>
                          <a:pt x="184254" y="226892"/>
                        </a:cubicBezTo>
                        <a:lnTo>
                          <a:pt x="173595" y="226892"/>
                        </a:lnTo>
                        <a:lnTo>
                          <a:pt x="146185" y="226892"/>
                        </a:lnTo>
                        <a:lnTo>
                          <a:pt x="109639" y="226892"/>
                        </a:lnTo>
                        <a:cubicBezTo>
                          <a:pt x="30455" y="226892"/>
                          <a:pt x="0" y="191868"/>
                          <a:pt x="0" y="118775"/>
                        </a:cubicBezTo>
                        <a:lnTo>
                          <a:pt x="0" y="118775"/>
                        </a:lnTo>
                        <a:lnTo>
                          <a:pt x="0" y="108116"/>
                        </a:lnTo>
                        <a:lnTo>
                          <a:pt x="0" y="98980"/>
                        </a:lnTo>
                        <a:cubicBezTo>
                          <a:pt x="0" y="98980"/>
                          <a:pt x="0" y="97457"/>
                          <a:pt x="0" y="97457"/>
                        </a:cubicBezTo>
                        <a:cubicBezTo>
                          <a:pt x="3045" y="31978"/>
                          <a:pt x="35023" y="0"/>
                          <a:pt x="109639" y="0"/>
                        </a:cubicBezTo>
                        <a:lnTo>
                          <a:pt x="271052" y="0"/>
                        </a:lnTo>
                        <a:cubicBezTo>
                          <a:pt x="275620" y="0"/>
                          <a:pt x="278666" y="3046"/>
                          <a:pt x="278666" y="7614"/>
                        </a:cubicBezTo>
                        <a:lnTo>
                          <a:pt x="264961" y="70047"/>
                        </a:lnTo>
                        <a:cubicBezTo>
                          <a:pt x="264961" y="74616"/>
                          <a:pt x="261915" y="77661"/>
                          <a:pt x="257347" y="77661"/>
                        </a:cubicBezTo>
                        <a:lnTo>
                          <a:pt x="196437" y="77661"/>
                        </a:lnTo>
                        <a:lnTo>
                          <a:pt x="156845" y="77661"/>
                        </a:lnTo>
                        <a:lnTo>
                          <a:pt x="127912" y="77661"/>
                        </a:lnTo>
                        <a:cubicBezTo>
                          <a:pt x="103548" y="77661"/>
                          <a:pt x="89843" y="86798"/>
                          <a:pt x="89843" y="112685"/>
                        </a:cubicBezTo>
                        <a:lnTo>
                          <a:pt x="89843" y="1218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2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r-TR"/>
                  </a:p>
                </p:txBody>
              </p:sp>
            </p:grpSp>
          </p:grpSp>
        </p:grpSp>
        <p:grpSp>
          <p:nvGrpSpPr>
            <p:cNvPr id="7" name="Grafik 4">
              <a:extLst>
                <a:ext uri="{FF2B5EF4-FFF2-40B4-BE49-F238E27FC236}">
                  <a16:creationId xmlns:a16="http://schemas.microsoft.com/office/drawing/2014/main" id="{3C38D7EE-A735-C842-BD69-3E8C9D90729E}"/>
                </a:ext>
              </a:extLst>
            </p:cNvPr>
            <p:cNvGrpSpPr/>
            <p:nvPr/>
          </p:nvGrpSpPr>
          <p:grpSpPr>
            <a:xfrm>
              <a:off x="2086138" y="2093778"/>
              <a:ext cx="20213181" cy="9521846"/>
              <a:chOff x="2086138" y="2093778"/>
              <a:chExt cx="20213181" cy="9521846"/>
            </a:xfrm>
            <a:noFill/>
          </p:grpSpPr>
          <p:sp>
            <p:nvSpPr>
              <p:cNvPr id="8" name="Serbest Form: Şekil 46">
                <a:extLst>
                  <a:ext uri="{FF2B5EF4-FFF2-40B4-BE49-F238E27FC236}">
                    <a16:creationId xmlns:a16="http://schemas.microsoft.com/office/drawing/2014/main" id="{3947EC7A-5C0C-174D-956D-F79F8C8423BA}"/>
                  </a:ext>
                </a:extLst>
              </p:cNvPr>
              <p:cNvSpPr/>
              <p:nvPr/>
            </p:nvSpPr>
            <p:spPr>
              <a:xfrm>
                <a:off x="14766200" y="2093778"/>
                <a:ext cx="7533118" cy="9521846"/>
              </a:xfrm>
              <a:custGeom>
                <a:avLst/>
                <a:gdLst>
                  <a:gd name="connsiteX0" fmla="*/ 980661 w 7533118"/>
                  <a:gd name="connsiteY0" fmla="*/ 9521846 h 9521846"/>
                  <a:gd name="connsiteX1" fmla="*/ 7533119 w 7533118"/>
                  <a:gd name="connsiteY1" fmla="*/ 9521846 h 9521846"/>
                  <a:gd name="connsiteX2" fmla="*/ 7533119 w 7533118"/>
                  <a:gd name="connsiteY2" fmla="*/ 0 h 9521846"/>
                  <a:gd name="connsiteX3" fmla="*/ 67002 w 7533118"/>
                  <a:gd name="connsiteY3" fmla="*/ 0 h 9521846"/>
                  <a:gd name="connsiteX4" fmla="*/ 0 w 7533118"/>
                  <a:gd name="connsiteY4" fmla="*/ 0 h 952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33118" h="9521846">
                    <a:moveTo>
                      <a:pt x="980661" y="9521846"/>
                    </a:moveTo>
                    <a:lnTo>
                      <a:pt x="7533119" y="9521846"/>
                    </a:lnTo>
                    <a:lnTo>
                      <a:pt x="7533119" y="0"/>
                    </a:lnTo>
                    <a:lnTo>
                      <a:pt x="67002" y="0"/>
                    </a:lnTo>
                    <a:lnTo>
                      <a:pt x="0" y="0"/>
                    </a:lnTo>
                  </a:path>
                </a:pathLst>
              </a:custGeom>
              <a:noFill/>
              <a:ln w="5717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9" name="Serbest Form: Şekil 47">
                <a:extLst>
                  <a:ext uri="{FF2B5EF4-FFF2-40B4-BE49-F238E27FC236}">
                    <a16:creationId xmlns:a16="http://schemas.microsoft.com/office/drawing/2014/main" id="{6434F6F1-C761-E043-9AB0-573B180D7A3A}"/>
                  </a:ext>
                </a:extLst>
              </p:cNvPr>
              <p:cNvSpPr/>
              <p:nvPr/>
            </p:nvSpPr>
            <p:spPr>
              <a:xfrm>
                <a:off x="2086138" y="2093778"/>
                <a:ext cx="7531594" cy="9521846"/>
              </a:xfrm>
              <a:custGeom>
                <a:avLst/>
                <a:gdLst>
                  <a:gd name="connsiteX0" fmla="*/ 7531595 w 7531594"/>
                  <a:gd name="connsiteY0" fmla="*/ 0 h 9521846"/>
                  <a:gd name="connsiteX1" fmla="*/ 7464594 w 7531594"/>
                  <a:gd name="connsiteY1" fmla="*/ 0 h 9521846"/>
                  <a:gd name="connsiteX2" fmla="*/ 0 w 7531594"/>
                  <a:gd name="connsiteY2" fmla="*/ 0 h 9521846"/>
                  <a:gd name="connsiteX3" fmla="*/ 0 w 7531594"/>
                  <a:gd name="connsiteY3" fmla="*/ 9521846 h 9521846"/>
                  <a:gd name="connsiteX4" fmla="*/ 6581390 w 7531594"/>
                  <a:gd name="connsiteY4" fmla="*/ 9521846 h 952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31594" h="9521846">
                    <a:moveTo>
                      <a:pt x="7531595" y="0"/>
                    </a:moveTo>
                    <a:lnTo>
                      <a:pt x="7464594" y="0"/>
                    </a:lnTo>
                    <a:lnTo>
                      <a:pt x="0" y="0"/>
                    </a:lnTo>
                    <a:lnTo>
                      <a:pt x="0" y="9521846"/>
                    </a:lnTo>
                    <a:lnTo>
                      <a:pt x="6581390" y="9521846"/>
                    </a:lnTo>
                  </a:path>
                </a:pathLst>
              </a:custGeom>
              <a:noFill/>
              <a:ln w="5717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</p:grp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9F0E0FE9-A97F-744E-96E2-CFE0E9740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0482" y="6017427"/>
            <a:ext cx="20213182" cy="1201929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Ana Başlık Ekleyiniz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9A6B2199-AFFE-5140-BE92-2DE69B65EB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90483" y="7281806"/>
            <a:ext cx="20213182" cy="95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/>
              <a:t>Alt Başlık Ekleyiniz</a:t>
            </a:r>
          </a:p>
        </p:txBody>
      </p:sp>
      <p:sp>
        <p:nvSpPr>
          <p:cNvPr id="49" name="Slayt Numarası Yer Tutucusu 48">
            <a:extLst>
              <a:ext uri="{FF2B5EF4-FFF2-40B4-BE49-F238E27FC236}">
                <a16:creationId xmlns:a16="http://schemas.microsoft.com/office/drawing/2014/main" id="{33C15075-6CF4-A04A-BE28-B6C143F7E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3C6E9C-9A17-A74A-8A99-B22BBF5E3463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46092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su, kuş, mavi, uçak içeren bir resim&#10;&#10;Açıklama otomatik olarak oluşturuldu">
            <a:extLst>
              <a:ext uri="{FF2B5EF4-FFF2-40B4-BE49-F238E27FC236}">
                <a16:creationId xmlns:a16="http://schemas.microsoft.com/office/drawing/2014/main" id="{A9319606-0224-B940-9AFC-6CDFE9950F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24382412" cy="13716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B14B545-3F68-0D48-BD46-52DBBB487C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3750" y="4553382"/>
            <a:ext cx="6621742" cy="463218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F9602D5-1F71-664C-8ABA-75259DF0F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702" y="5393735"/>
            <a:ext cx="13822711" cy="2928529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Başlık Ekleyiniz</a:t>
            </a:r>
            <a:endParaRPr lang="en-US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BD773DC-B220-034E-93F6-B8FAEDFC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3C6E9C-9A17-A74A-8A99-B22BBF5E3463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32176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Yer Tutucusu 29">
            <a:extLst>
              <a:ext uri="{FF2B5EF4-FFF2-40B4-BE49-F238E27FC236}">
                <a16:creationId xmlns:a16="http://schemas.microsoft.com/office/drawing/2014/main" id="{9B6496F3-04DA-7B4C-9C07-51BCFBBF80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325" b="7321"/>
          <a:stretch/>
        </p:blipFill>
        <p:spPr>
          <a:xfrm>
            <a:off x="-1" y="-1"/>
            <a:ext cx="14124991" cy="13716001"/>
          </a:xfrm>
          <a:prstGeom prst="rect">
            <a:avLst/>
          </a:prstGeom>
        </p:spPr>
      </p:pic>
      <p:sp>
        <p:nvSpPr>
          <p:cNvPr id="17" name="Google Shape;22;p4">
            <a:extLst>
              <a:ext uri="{FF2B5EF4-FFF2-40B4-BE49-F238E27FC236}">
                <a16:creationId xmlns:a16="http://schemas.microsoft.com/office/drawing/2014/main" id="{E0129D4C-2DDD-C34D-9E6F-03EE2B7985E0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-1"/>
            <a:ext cx="14096816" cy="13715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9" name="Görüntü" descr="Görüntü">
            <a:extLst>
              <a:ext uri="{FF2B5EF4-FFF2-40B4-BE49-F238E27FC236}">
                <a16:creationId xmlns:a16="http://schemas.microsoft.com/office/drawing/2014/main" id="{BF8DCD95-46D5-0045-9DC0-54F56D6FEF7B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124990" y="-1"/>
            <a:ext cx="10257424" cy="13715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AAC8D58-5348-0C49-9ACE-178D664D6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01145" y="434147"/>
            <a:ext cx="2765550" cy="160432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8C80055-43D2-B24C-9F2C-6292E28D8E0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04223" y="12816235"/>
            <a:ext cx="2971800" cy="457200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2879FF9-190C-FF40-9319-1C206F6CD6E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99175" y="2170276"/>
            <a:ext cx="9490713" cy="675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/>
              <a:t>Alt Başlık Ekleyiniz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073A3B5-D696-1948-AF46-CE9D81DC888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4499175" y="2887452"/>
            <a:ext cx="9488586" cy="1039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5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/>
              <a:t>Açıklama Ekleyiniz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3BE5E3B-2744-734A-917F-101EF0709F9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3C6E9C-9A17-A74A-8A99-B22BBF5E3463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9A7E26B-EE5A-AB47-B1B4-76E19791D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75" y="434147"/>
            <a:ext cx="20106186" cy="11809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Başlık Ekleyiniz</a:t>
            </a:r>
            <a:endParaRPr lang="en-US" dirty="0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71ABC705-27EC-E24E-A689-AB7E03441170}"/>
              </a:ext>
            </a:extLst>
          </p:cNvPr>
          <p:cNvSpPr/>
          <p:nvPr userDrawn="1"/>
        </p:nvSpPr>
        <p:spPr>
          <a:xfrm>
            <a:off x="-28217" y="777259"/>
            <a:ext cx="494692" cy="494692"/>
          </a:xfrm>
          <a:prstGeom prst="rect">
            <a:avLst/>
          </a:prstGeom>
          <a:solidFill>
            <a:srgbClr val="09BD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1049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 8">
            <a:extLst>
              <a:ext uri="{FF2B5EF4-FFF2-40B4-BE49-F238E27FC236}">
                <a16:creationId xmlns:a16="http://schemas.microsoft.com/office/drawing/2014/main" id="{A8A45441-62EC-3D4C-87CF-CFAADF010FA1}"/>
              </a:ext>
            </a:extLst>
          </p:cNvPr>
          <p:cNvGrpSpPr/>
          <p:nvPr userDrawn="1"/>
        </p:nvGrpSpPr>
        <p:grpSpPr>
          <a:xfrm>
            <a:off x="10704223" y="434147"/>
            <a:ext cx="13062472" cy="12839288"/>
            <a:chOff x="10704223" y="434147"/>
            <a:chExt cx="13062472" cy="1283928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69DE7B1-16CC-F44E-A4E0-D14F8F144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001145" y="434147"/>
              <a:ext cx="2765550" cy="1604326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4026A79-6246-154B-B0AD-2F1FD192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04223" y="12817263"/>
              <a:ext cx="2965119" cy="456172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23784214-590D-1E47-9284-B8C813A18A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75" y="434147"/>
            <a:ext cx="20106186" cy="11809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6000" b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Başlık Ekleyiniz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18EAB82-363D-E247-9B33-FFC29D5DC3A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66475" y="1692329"/>
            <a:ext cx="23300220" cy="100594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500" b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Açıklama Ekleyiniz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E4EA0C0-1346-B640-9A7A-ABE66953E3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3C6E9C-9A17-A74A-8A99-B22BBF5E3463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3EE66417-E1E7-0E41-BFBC-39165209233A}"/>
              </a:ext>
            </a:extLst>
          </p:cNvPr>
          <p:cNvSpPr/>
          <p:nvPr userDrawn="1"/>
        </p:nvSpPr>
        <p:spPr>
          <a:xfrm>
            <a:off x="-28217" y="777259"/>
            <a:ext cx="494692" cy="494692"/>
          </a:xfrm>
          <a:prstGeom prst="rect">
            <a:avLst/>
          </a:prstGeom>
          <a:solidFill>
            <a:srgbClr val="09BD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5875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 8">
            <a:extLst>
              <a:ext uri="{FF2B5EF4-FFF2-40B4-BE49-F238E27FC236}">
                <a16:creationId xmlns:a16="http://schemas.microsoft.com/office/drawing/2014/main" id="{A8A45441-62EC-3D4C-87CF-CFAADF010FA1}"/>
              </a:ext>
            </a:extLst>
          </p:cNvPr>
          <p:cNvGrpSpPr/>
          <p:nvPr userDrawn="1"/>
        </p:nvGrpSpPr>
        <p:grpSpPr>
          <a:xfrm>
            <a:off x="10704223" y="434147"/>
            <a:ext cx="13062472" cy="12839288"/>
            <a:chOff x="10704223" y="434147"/>
            <a:chExt cx="13062472" cy="1283928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69DE7B1-16CC-F44E-A4E0-D14F8F144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001145" y="434147"/>
              <a:ext cx="2765550" cy="1604326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4026A79-6246-154B-B0AD-2F1FD192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04223" y="12817263"/>
              <a:ext cx="2965119" cy="456172"/>
            </a:xfrm>
            <a:prstGeom prst="rect">
              <a:avLst/>
            </a:prstGeom>
          </p:spPr>
        </p:pic>
      </p:grp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1AEC1DB-3D1F-C642-91A1-3F1DD666992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3C6E9C-9A17-A74A-8A99-B22BBF5E3463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05214F7-5E87-4B44-9095-F2A62A59A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75" y="434147"/>
            <a:ext cx="20106186" cy="11809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6000" b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Başlık Ekleyiniz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467CE52-4B40-1343-834F-123ED77ED9E9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6475" y="1692329"/>
            <a:ext cx="23300220" cy="105969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Alt Başlık Ekleyiniz</a:t>
            </a:r>
            <a:endParaRPr lang="tr-TR" dirty="0"/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224E4EF2-69EB-574C-98F2-5C5F76F7A6B8}"/>
              </a:ext>
            </a:extLst>
          </p:cNvPr>
          <p:cNvSpPr/>
          <p:nvPr userDrawn="1"/>
        </p:nvSpPr>
        <p:spPr>
          <a:xfrm>
            <a:off x="-28217" y="777259"/>
            <a:ext cx="494692" cy="494692"/>
          </a:xfrm>
          <a:prstGeom prst="rect">
            <a:avLst/>
          </a:prstGeom>
          <a:solidFill>
            <a:srgbClr val="09BD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81611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538;p81">
            <a:extLst>
              <a:ext uri="{FF2B5EF4-FFF2-40B4-BE49-F238E27FC236}">
                <a16:creationId xmlns:a16="http://schemas.microsoft.com/office/drawing/2014/main" id="{4A9D52F4-8C58-4646-A946-E3AB893EB8D4}"/>
              </a:ext>
            </a:extLst>
          </p:cNvPr>
          <p:cNvSpPr/>
          <p:nvPr userDrawn="1"/>
        </p:nvSpPr>
        <p:spPr>
          <a:xfrm rot="10800000">
            <a:off x="11074400" y="17021"/>
            <a:ext cx="13308013" cy="13746264"/>
          </a:xfrm>
          <a:custGeom>
            <a:avLst/>
            <a:gdLst>
              <a:gd name="connsiteX0" fmla="*/ 0 w 14231446"/>
              <a:gd name="connsiteY0" fmla="*/ 0 h 13715107"/>
              <a:gd name="connsiteX1" fmla="*/ 14231446 w 14231446"/>
              <a:gd name="connsiteY1" fmla="*/ 0 h 13715107"/>
              <a:gd name="connsiteX2" fmla="*/ 14231446 w 14231446"/>
              <a:gd name="connsiteY2" fmla="*/ 13715107 h 13715107"/>
              <a:gd name="connsiteX3" fmla="*/ 0 w 14231446"/>
              <a:gd name="connsiteY3" fmla="*/ 13715107 h 13715107"/>
              <a:gd name="connsiteX4" fmla="*/ 0 w 14231446"/>
              <a:gd name="connsiteY4" fmla="*/ 0 h 13715107"/>
              <a:gd name="connsiteX0" fmla="*/ 0 w 14231446"/>
              <a:gd name="connsiteY0" fmla="*/ 0 h 13715107"/>
              <a:gd name="connsiteX1" fmla="*/ 14231446 w 14231446"/>
              <a:gd name="connsiteY1" fmla="*/ 0 h 13715107"/>
              <a:gd name="connsiteX2" fmla="*/ 9366838 w 14231446"/>
              <a:gd name="connsiteY2" fmla="*/ 13678531 h 13715107"/>
              <a:gd name="connsiteX3" fmla="*/ 0 w 14231446"/>
              <a:gd name="connsiteY3" fmla="*/ 13715107 h 13715107"/>
              <a:gd name="connsiteX4" fmla="*/ 0 w 14231446"/>
              <a:gd name="connsiteY4" fmla="*/ 0 h 13715107"/>
              <a:gd name="connsiteX0" fmla="*/ 0 w 14231446"/>
              <a:gd name="connsiteY0" fmla="*/ 0 h 13746264"/>
              <a:gd name="connsiteX1" fmla="*/ 14231446 w 14231446"/>
              <a:gd name="connsiteY1" fmla="*/ 0 h 13746264"/>
              <a:gd name="connsiteX2" fmla="*/ 9077105 w 14231446"/>
              <a:gd name="connsiteY2" fmla="*/ 13746264 h 13746264"/>
              <a:gd name="connsiteX3" fmla="*/ 0 w 14231446"/>
              <a:gd name="connsiteY3" fmla="*/ 13715107 h 13746264"/>
              <a:gd name="connsiteX4" fmla="*/ 0 w 14231446"/>
              <a:gd name="connsiteY4" fmla="*/ 0 h 13746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1446" h="13746264">
                <a:moveTo>
                  <a:pt x="0" y="0"/>
                </a:moveTo>
                <a:lnTo>
                  <a:pt x="14231446" y="0"/>
                </a:lnTo>
                <a:lnTo>
                  <a:pt x="9077105" y="13746264"/>
                </a:lnTo>
                <a:lnTo>
                  <a:pt x="0" y="1371510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186782"/>
              </a:gs>
              <a:gs pos="67000">
                <a:srgbClr val="5AB9CB"/>
              </a:gs>
              <a:gs pos="100000">
                <a:srgbClr val="1EA7C5"/>
              </a:gs>
            </a:gsLst>
            <a:lin ang="2700000" scaled="0"/>
          </a:gradFill>
          <a:ln>
            <a:noFill/>
          </a:ln>
        </p:spPr>
        <p:txBody>
          <a:bodyPr spcFirstLastPara="1" wrap="square" lIns="182838" tIns="91394" rIns="182838" bIns="91394" anchor="ctr" anchorCtr="0">
            <a:noAutofit/>
          </a:bodyPr>
          <a:lstStyle/>
          <a:p>
            <a:pPr algn="ctr"/>
            <a:endParaRPr sz="36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BD1BD5E-4A81-584B-903F-1E7BA5FF0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01145" y="434147"/>
            <a:ext cx="2765550" cy="160432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0B3C315-F25C-C44C-8B8F-109326EDD0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04223" y="12817263"/>
            <a:ext cx="2965119" cy="456172"/>
          </a:xfrm>
          <a:prstGeom prst="rect">
            <a:avLst/>
          </a:prstGeom>
        </p:spPr>
      </p:pic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F27662D7-2DE4-4C44-9251-629F153D1A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44970" y="2833759"/>
            <a:ext cx="8076596" cy="8881727"/>
          </a:xfrm>
          <a:custGeom>
            <a:avLst/>
            <a:gdLst>
              <a:gd name="connsiteX0" fmla="*/ 3602188 w 4447315"/>
              <a:gd name="connsiteY0" fmla="*/ 415634 h 4890654"/>
              <a:gd name="connsiteX1" fmla="*/ 4447315 w 4447315"/>
              <a:gd name="connsiteY1" fmla="*/ 415634 h 4890654"/>
              <a:gd name="connsiteX2" fmla="*/ 4447315 w 4447315"/>
              <a:gd name="connsiteY2" fmla="*/ 4571997 h 4890654"/>
              <a:gd name="connsiteX3" fmla="*/ 3602188 w 4447315"/>
              <a:gd name="connsiteY3" fmla="*/ 4571997 h 4890654"/>
              <a:gd name="connsiteX4" fmla="*/ 1801094 w 4447315"/>
              <a:gd name="connsiteY4" fmla="*/ 415634 h 4890654"/>
              <a:gd name="connsiteX5" fmla="*/ 2646221 w 4447315"/>
              <a:gd name="connsiteY5" fmla="*/ 415634 h 4890654"/>
              <a:gd name="connsiteX6" fmla="*/ 2646221 w 4447315"/>
              <a:gd name="connsiteY6" fmla="*/ 4571997 h 4890654"/>
              <a:gd name="connsiteX7" fmla="*/ 1801094 w 4447315"/>
              <a:gd name="connsiteY7" fmla="*/ 4571997 h 4890654"/>
              <a:gd name="connsiteX8" fmla="*/ 0 w 4447315"/>
              <a:gd name="connsiteY8" fmla="*/ 415634 h 4890654"/>
              <a:gd name="connsiteX9" fmla="*/ 845127 w 4447315"/>
              <a:gd name="connsiteY9" fmla="*/ 415634 h 4890654"/>
              <a:gd name="connsiteX10" fmla="*/ 845127 w 4447315"/>
              <a:gd name="connsiteY10" fmla="*/ 4571997 h 4890654"/>
              <a:gd name="connsiteX11" fmla="*/ 0 w 4447315"/>
              <a:gd name="connsiteY11" fmla="*/ 4571997 h 4890654"/>
              <a:gd name="connsiteX12" fmla="*/ 2701641 w 4447315"/>
              <a:gd name="connsiteY12" fmla="*/ 0 h 4890654"/>
              <a:gd name="connsiteX13" fmla="*/ 3546768 w 4447315"/>
              <a:gd name="connsiteY13" fmla="*/ 0 h 4890654"/>
              <a:gd name="connsiteX14" fmla="*/ 3546768 w 4447315"/>
              <a:gd name="connsiteY14" fmla="*/ 4890654 h 4890654"/>
              <a:gd name="connsiteX15" fmla="*/ 2701641 w 4447315"/>
              <a:gd name="connsiteY15" fmla="*/ 4890654 h 4890654"/>
              <a:gd name="connsiteX16" fmla="*/ 900547 w 4447315"/>
              <a:gd name="connsiteY16" fmla="*/ 0 h 4890654"/>
              <a:gd name="connsiteX17" fmla="*/ 1745674 w 4447315"/>
              <a:gd name="connsiteY17" fmla="*/ 0 h 4890654"/>
              <a:gd name="connsiteX18" fmla="*/ 1745674 w 4447315"/>
              <a:gd name="connsiteY18" fmla="*/ 4890654 h 4890654"/>
              <a:gd name="connsiteX19" fmla="*/ 900547 w 4447315"/>
              <a:gd name="connsiteY19" fmla="*/ 4890654 h 489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47315" h="4890654">
                <a:moveTo>
                  <a:pt x="3602188" y="415634"/>
                </a:moveTo>
                <a:lnTo>
                  <a:pt x="4447315" y="415634"/>
                </a:lnTo>
                <a:lnTo>
                  <a:pt x="4447315" y="4571997"/>
                </a:lnTo>
                <a:lnTo>
                  <a:pt x="3602188" y="4571997"/>
                </a:lnTo>
                <a:close/>
                <a:moveTo>
                  <a:pt x="1801094" y="415634"/>
                </a:moveTo>
                <a:lnTo>
                  <a:pt x="2646221" y="415634"/>
                </a:lnTo>
                <a:lnTo>
                  <a:pt x="2646221" y="4571997"/>
                </a:lnTo>
                <a:lnTo>
                  <a:pt x="1801094" y="4571997"/>
                </a:lnTo>
                <a:close/>
                <a:moveTo>
                  <a:pt x="0" y="415634"/>
                </a:moveTo>
                <a:lnTo>
                  <a:pt x="845127" y="415634"/>
                </a:lnTo>
                <a:lnTo>
                  <a:pt x="845127" y="4571997"/>
                </a:lnTo>
                <a:lnTo>
                  <a:pt x="0" y="4571997"/>
                </a:lnTo>
                <a:close/>
                <a:moveTo>
                  <a:pt x="2701641" y="0"/>
                </a:moveTo>
                <a:lnTo>
                  <a:pt x="3546768" y="0"/>
                </a:lnTo>
                <a:lnTo>
                  <a:pt x="3546768" y="4890654"/>
                </a:lnTo>
                <a:lnTo>
                  <a:pt x="2701641" y="4890654"/>
                </a:lnTo>
                <a:close/>
                <a:moveTo>
                  <a:pt x="900547" y="0"/>
                </a:moveTo>
                <a:lnTo>
                  <a:pt x="1745674" y="0"/>
                </a:lnTo>
                <a:lnTo>
                  <a:pt x="1745674" y="4890654"/>
                </a:lnTo>
                <a:lnTo>
                  <a:pt x="900547" y="48906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71BC2A1-88D3-A841-AF0F-2DFDBA9CA8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3C6E9C-9A17-A74A-8A99-B22BBF5E3463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30BD06-81FA-E04C-BBA3-039FA817D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75" y="434147"/>
            <a:ext cx="11933681" cy="11809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6000" b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Başlık Ekleyiniz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59A7CFD-DA70-2546-8917-7A81128E9F1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6475" y="1692329"/>
            <a:ext cx="11933681" cy="100594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500" b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Açıklama Ekleyiniz</a:t>
            </a:r>
            <a:endParaRPr lang="tr-TR" dirty="0"/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720E84CE-0599-9148-9B1C-29FC62292138}"/>
              </a:ext>
            </a:extLst>
          </p:cNvPr>
          <p:cNvSpPr/>
          <p:nvPr userDrawn="1"/>
        </p:nvSpPr>
        <p:spPr>
          <a:xfrm>
            <a:off x="-28217" y="777259"/>
            <a:ext cx="494692" cy="494692"/>
          </a:xfrm>
          <a:prstGeom prst="rect">
            <a:avLst/>
          </a:prstGeom>
          <a:solidFill>
            <a:srgbClr val="09BD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98584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>
            <a:extLst>
              <a:ext uri="{FF2B5EF4-FFF2-40B4-BE49-F238E27FC236}">
                <a16:creationId xmlns:a16="http://schemas.microsoft.com/office/drawing/2014/main" id="{33E6BC3B-451A-4946-963A-F0BB9A14BC03}"/>
              </a:ext>
            </a:extLst>
          </p:cNvPr>
          <p:cNvGrpSpPr/>
          <p:nvPr userDrawn="1"/>
        </p:nvGrpSpPr>
        <p:grpSpPr>
          <a:xfrm>
            <a:off x="10704223" y="434147"/>
            <a:ext cx="13062472" cy="12839288"/>
            <a:chOff x="10704223" y="434147"/>
            <a:chExt cx="13062472" cy="12839288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33F26577-663D-8F4E-9C94-D426E57AE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001145" y="434147"/>
              <a:ext cx="2765550" cy="160432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73B1C75-C054-D642-94F6-32F15E2B2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04223" y="12817263"/>
              <a:ext cx="2965119" cy="456172"/>
            </a:xfrm>
            <a:prstGeom prst="rect">
              <a:avLst/>
            </a:prstGeom>
          </p:spPr>
        </p:pic>
      </p:grpSp>
      <p:sp>
        <p:nvSpPr>
          <p:cNvPr id="13" name="Google Shape;22;p4">
            <a:extLst>
              <a:ext uri="{FF2B5EF4-FFF2-40B4-BE49-F238E27FC236}">
                <a16:creationId xmlns:a16="http://schemas.microsoft.com/office/drawing/2014/main" id="{10F6B272-54CA-154E-B387-56FC07BF1E2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2321252" y="2761241"/>
            <a:ext cx="11165357" cy="947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6D00BC6-00DE-DD42-80BB-8D8FF43B94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3C6E9C-9A17-A74A-8A99-B22BBF5E3463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2B49F34-873F-EC4C-9E7A-EEF6E4BF8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75" y="434147"/>
            <a:ext cx="20106186" cy="11809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6000" b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Başlık Ekleyiniz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DD74AF1-252E-4642-AF3F-38C0BDAFEA6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66475" y="1692328"/>
            <a:ext cx="11547725" cy="105413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500" b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Açıklama Ekleyiniz</a:t>
            </a:r>
            <a:endParaRPr lang="tr-TR" dirty="0"/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32A7701C-1F3B-FA4C-9E08-029A82DDBF81}"/>
              </a:ext>
            </a:extLst>
          </p:cNvPr>
          <p:cNvSpPr/>
          <p:nvPr userDrawn="1"/>
        </p:nvSpPr>
        <p:spPr>
          <a:xfrm>
            <a:off x="-28217" y="777259"/>
            <a:ext cx="494692" cy="494692"/>
          </a:xfrm>
          <a:prstGeom prst="rect">
            <a:avLst/>
          </a:prstGeom>
          <a:solidFill>
            <a:srgbClr val="09BD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7170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örüntü" descr="Görüntü">
            <a:extLst>
              <a:ext uri="{FF2B5EF4-FFF2-40B4-BE49-F238E27FC236}">
                <a16:creationId xmlns:a16="http://schemas.microsoft.com/office/drawing/2014/main" id="{EC44C76B-7CC3-1B40-8D2D-86D18176836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39009" y="447"/>
            <a:ext cx="9141815" cy="13714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5C379B4-927C-644E-8175-E53FE24290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3526" y="12816875"/>
            <a:ext cx="2964926" cy="456142"/>
          </a:xfrm>
          <a:prstGeom prst="rect">
            <a:avLst/>
          </a:prstGeom>
        </p:spPr>
      </p:pic>
      <p:grpSp>
        <p:nvGrpSpPr>
          <p:cNvPr id="22" name="Grup 21">
            <a:extLst>
              <a:ext uri="{FF2B5EF4-FFF2-40B4-BE49-F238E27FC236}">
                <a16:creationId xmlns:a16="http://schemas.microsoft.com/office/drawing/2014/main" id="{B25F84F3-235D-C242-BA24-DDFF3766E4B2}"/>
              </a:ext>
            </a:extLst>
          </p:cNvPr>
          <p:cNvGrpSpPr/>
          <p:nvPr userDrawn="1"/>
        </p:nvGrpSpPr>
        <p:grpSpPr>
          <a:xfrm>
            <a:off x="10703526" y="434565"/>
            <a:ext cx="13061622" cy="12838452"/>
            <a:chOff x="10704223" y="434147"/>
            <a:chExt cx="13062472" cy="12839288"/>
          </a:xfrm>
        </p:grpSpPr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2230E568-0FF8-6E4D-B728-10783FB7B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001145" y="434147"/>
              <a:ext cx="2765550" cy="1604326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B0F986A1-26BD-1F48-B901-651DD50A6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04223" y="12817263"/>
              <a:ext cx="2965119" cy="456172"/>
            </a:xfrm>
            <a:prstGeom prst="rect">
              <a:avLst/>
            </a:prstGeom>
          </p:spPr>
        </p:pic>
      </p:grpSp>
      <p:sp>
        <p:nvSpPr>
          <p:cNvPr id="27" name="İçerik Yer Tutucusu 2">
            <a:extLst>
              <a:ext uri="{FF2B5EF4-FFF2-40B4-BE49-F238E27FC236}">
                <a16:creationId xmlns:a16="http://schemas.microsoft.com/office/drawing/2014/main" id="{765C6BDF-CF76-8148-8AA8-1988056E0AE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66476" y="1691263"/>
            <a:ext cx="13974738" cy="10402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Açıklama Ekleyiniz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7C17CB0-2445-BD43-A2F9-2CB37A24C1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3C6E9C-9A17-A74A-8A99-B22BBF5E3463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3E91374-6000-FE4D-8848-C3DA3CAC2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75" y="434147"/>
            <a:ext cx="12059058" cy="11809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6000" b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Başlık Ekleyiniz</a:t>
            </a:r>
            <a:endParaRPr lang="en-US" dirty="0"/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3ED0CBE-0D19-B745-871D-AFE8108B9B79}"/>
              </a:ext>
            </a:extLst>
          </p:cNvPr>
          <p:cNvSpPr/>
          <p:nvPr userDrawn="1"/>
        </p:nvSpPr>
        <p:spPr>
          <a:xfrm>
            <a:off x="-28217" y="777259"/>
            <a:ext cx="494692" cy="494692"/>
          </a:xfrm>
          <a:prstGeom prst="rect">
            <a:avLst/>
          </a:prstGeom>
          <a:solidFill>
            <a:srgbClr val="09BD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31806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0" y="12712701"/>
            <a:ext cx="243824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tr-TR"/>
              <a:t>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C6E9C-9A17-A74A-8A99-B22BBF5E346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64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62" r:id="rId2"/>
    <p:sldLayoutId id="2147483663" r:id="rId3"/>
    <p:sldLayoutId id="2147483664" r:id="rId4"/>
    <p:sldLayoutId id="2147483665" r:id="rId5"/>
    <p:sldLayoutId id="2147483692" r:id="rId6"/>
    <p:sldLayoutId id="2147483666" r:id="rId7"/>
    <p:sldLayoutId id="2147483667" r:id="rId8"/>
    <p:sldLayoutId id="2147483668" r:id="rId9"/>
    <p:sldLayoutId id="2147483693" r:id="rId10"/>
    <p:sldLayoutId id="2147483694" r:id="rId11"/>
    <p:sldLayoutId id="2147483695" r:id="rId12"/>
    <p:sldLayoutId id="2147483696" r:id="rId13"/>
    <p:sldLayoutId id="2147483673" r:id="rId14"/>
    <p:sldLayoutId id="2147483698" r:id="rId15"/>
    <p:sldLayoutId id="2147483699" r:id="rId16"/>
    <p:sldLayoutId id="2147483700" r:id="rId17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hyperlink" Target="http://heatmap.igairport.aero:8000/flightdashboar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.xml"/><Relationship Id="rId5" Type="http://schemas.openxmlformats.org/officeDocument/2006/relationships/image" Target="../media/image20.png"/><Relationship Id="rId4" Type="http://schemas.openxmlformats.org/officeDocument/2006/relationships/hyperlink" Target="http://heatmap.igairport.aero:8000/flightdashboar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3CAA97E-B289-2147-9E6E-FE1DDA7F8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C6E9C-9A17-A74A-8A99-B22BBF5E3463}" type="slidenum">
              <a:rPr lang="tr-TR" smtClean="0"/>
              <a:pPr/>
              <a:t>1</a:t>
            </a:fld>
            <a:endParaRPr lang="tr-TR" dirty="0"/>
          </a:p>
        </p:txBody>
      </p:sp>
      <p:sp>
        <p:nvSpPr>
          <p:cNvPr id="2" name="BJPseudoFooter">
            <a:extLst>
              <a:ext uri="{FF2B5EF4-FFF2-40B4-BE49-F238E27FC236}">
                <a16:creationId xmlns:a16="http://schemas.microsoft.com/office/drawing/2014/main" id="{6FFE5253-0608-32B7-078C-FE53144055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13439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tr-TR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37087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89BC7BA-B253-FF41-8373-08FB688D0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482" y="5128591"/>
            <a:ext cx="20213182" cy="209076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tr-TR" sz="8000" dirty="0"/>
              <a:t>İGA DATA DRIVEN AIRPORT</a:t>
            </a:r>
            <a:br>
              <a:rPr lang="tr-TR" sz="6600" dirty="0"/>
            </a:br>
            <a:r>
              <a:rPr lang="tr-TR" sz="6600" dirty="0"/>
              <a:t>	</a:t>
            </a:r>
            <a:r>
              <a:rPr lang="tr-TR" sz="5400" dirty="0"/>
              <a:t>Flight </a:t>
            </a:r>
            <a:r>
              <a:rPr lang="tr-TR" sz="5400" dirty="0" err="1"/>
              <a:t>Resources</a:t>
            </a:r>
            <a:r>
              <a:rPr lang="tr-TR" sz="5400" dirty="0"/>
              <a:t> &amp; </a:t>
            </a:r>
            <a:r>
              <a:rPr lang="tr-TR" sz="5400" dirty="0" err="1"/>
              <a:t>Systems</a:t>
            </a:r>
            <a:r>
              <a:rPr lang="tr-TR" sz="5400" dirty="0"/>
              <a:t> </a:t>
            </a:r>
            <a:r>
              <a:rPr lang="tr-TR" sz="5400" dirty="0" err="1"/>
              <a:t>Tracking</a:t>
            </a:r>
            <a:br>
              <a:rPr lang="tr-TR" sz="6600" dirty="0"/>
            </a:br>
            <a:r>
              <a:rPr lang="tr-TR" sz="4000" b="0" dirty="0" err="1"/>
              <a:t>Bigdata</a:t>
            </a:r>
            <a:r>
              <a:rPr lang="tr-TR" sz="4000" b="0" dirty="0"/>
              <a:t> &amp; </a:t>
            </a:r>
            <a:r>
              <a:rPr lang="tr-TR" sz="4000" b="0" dirty="0" err="1"/>
              <a:t>Analytics</a:t>
            </a:r>
            <a:r>
              <a:rPr lang="tr-TR" sz="4000" b="0" dirty="0"/>
              <a:t> </a:t>
            </a:r>
            <a:r>
              <a:rPr lang="tr-TR" sz="4000" b="0" dirty="0" err="1"/>
              <a:t>Department</a:t>
            </a:r>
            <a:endParaRPr lang="tr-TR" sz="6000" b="0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76FAD69-187B-D54A-A6EA-85F8225CB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4615" y="8427308"/>
            <a:ext cx="20213182" cy="937756"/>
          </a:xfrm>
        </p:spPr>
        <p:txBody>
          <a:bodyPr>
            <a:normAutofit fontScale="70000" lnSpcReduction="20000"/>
          </a:bodyPr>
          <a:lstStyle/>
          <a:p>
            <a:endParaRPr lang="tr-TR" sz="3600" dirty="0"/>
          </a:p>
          <a:p>
            <a:r>
              <a:rPr lang="tr-TR" sz="3600" dirty="0"/>
              <a:t>13 </a:t>
            </a:r>
            <a:r>
              <a:rPr lang="tr-TR" sz="3600" dirty="0" err="1"/>
              <a:t>Oct</a:t>
            </a:r>
            <a:r>
              <a:rPr lang="tr-TR" sz="3600" dirty="0"/>
              <a:t> 2025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4F5FF45-3DDE-924B-9521-DBFF8196B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C6E9C-9A17-A74A-8A99-B22BBF5E3463}" type="slidenum">
              <a:rPr lang="tr-TR" smtClean="0"/>
              <a:pPr/>
              <a:t>2</a:t>
            </a:fld>
            <a:endParaRPr lang="tr-TR" dirty="0"/>
          </a:p>
        </p:txBody>
      </p:sp>
      <p:sp>
        <p:nvSpPr>
          <p:cNvPr id="5" name="Metin Yer Tutucusu 2">
            <a:extLst>
              <a:ext uri="{FF2B5EF4-FFF2-40B4-BE49-F238E27FC236}">
                <a16:creationId xmlns:a16="http://schemas.microsoft.com/office/drawing/2014/main" id="{D7A4DCDA-7E25-6FDB-3F60-0EB4A2B96931}"/>
              </a:ext>
            </a:extLst>
          </p:cNvPr>
          <p:cNvSpPr txBox="1">
            <a:spLocks/>
          </p:cNvSpPr>
          <p:nvPr/>
        </p:nvSpPr>
        <p:spPr>
          <a:xfrm>
            <a:off x="2084615" y="7722833"/>
            <a:ext cx="20213182" cy="120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54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571771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486126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640048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731483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3600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05B5EDC-DD5C-E545-9CF3-032D21874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735" y="5950579"/>
            <a:ext cx="2868628" cy="1434314"/>
          </a:xfrm>
          <a:prstGeom prst="rect">
            <a:avLst/>
          </a:prstGeom>
        </p:spPr>
      </p:pic>
      <p:sp>
        <p:nvSpPr>
          <p:cNvPr id="6" name="BJPseudoFooter">
            <a:extLst>
              <a:ext uri="{FF2B5EF4-FFF2-40B4-BE49-F238E27FC236}">
                <a16:creationId xmlns:a16="http://schemas.microsoft.com/office/drawing/2014/main" id="{77C5FF45-5FA6-3DEE-ADCB-DE38382816D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13439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tr-TR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66688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hlinkClick r:id="rId4"/>
            <a:extLst>
              <a:ext uri="{FF2B5EF4-FFF2-40B4-BE49-F238E27FC236}">
                <a16:creationId xmlns:a16="http://schemas.microsoft.com/office/drawing/2014/main" id="{31CBD0AE-F14F-FDA2-37DB-C4C88CBA8D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593" r="13446"/>
          <a:stretch/>
        </p:blipFill>
        <p:spPr>
          <a:xfrm>
            <a:off x="5044387" y="10"/>
            <a:ext cx="19338025" cy="1371599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577C430-260A-BA7F-B45D-E76868C84B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593" r="13446"/>
          <a:stretch/>
        </p:blipFill>
        <p:spPr>
          <a:xfrm>
            <a:off x="5044388" y="10"/>
            <a:ext cx="19338025" cy="1371599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7" y="0"/>
            <a:ext cx="24376317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>
            <a:hlinkClick r:id="rId4"/>
            <a:extLst>
              <a:ext uri="{FF2B5EF4-FFF2-40B4-BE49-F238E27FC236}">
                <a16:creationId xmlns:a16="http://schemas.microsoft.com/office/drawing/2014/main" id="{D616E752-7266-76F7-BDED-4FD4406855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593" r="13446"/>
          <a:stretch/>
        </p:blipFill>
        <p:spPr>
          <a:xfrm>
            <a:off x="5044383" y="10"/>
            <a:ext cx="19338025" cy="13715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4779562" cy="13716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F67F2B3-D048-CCA0-773F-77B1496ADD6D}"/>
              </a:ext>
            </a:extLst>
          </p:cNvPr>
          <p:cNvSpPr txBox="1"/>
          <p:nvPr/>
        </p:nvSpPr>
        <p:spPr>
          <a:xfrm>
            <a:off x="1222437" y="3879862"/>
            <a:ext cx="7643881" cy="7485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177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b="1" dirty="0"/>
              <a:t>The f1rst data application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400" b="1" dirty="0"/>
          </a:p>
          <a:p>
            <a:pPr marL="457177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b="1" dirty="0"/>
              <a:t> Near Real Time Monitoring:</a:t>
            </a:r>
          </a:p>
          <a:p>
            <a:pPr marL="1371531"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b="1" dirty="0"/>
              <a:t>Flights</a:t>
            </a:r>
          </a:p>
          <a:p>
            <a:pPr marL="1371531"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b="1" dirty="0"/>
              <a:t>Passengers</a:t>
            </a:r>
          </a:p>
          <a:p>
            <a:pPr marL="1371531"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b="1" dirty="0"/>
              <a:t>Runway Usage</a:t>
            </a:r>
          </a:p>
          <a:p>
            <a:pPr marL="1371531"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b="1" dirty="0"/>
              <a:t>Parking Occupancy</a:t>
            </a:r>
          </a:p>
          <a:p>
            <a:pPr marL="1371531"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b="1" dirty="0"/>
              <a:t>Queues</a:t>
            </a:r>
          </a:p>
          <a:p>
            <a:pPr marL="1371531"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b="1" dirty="0"/>
              <a:t>Passenger Flows</a:t>
            </a:r>
          </a:p>
          <a:p>
            <a:pPr marL="1371531"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400" b="1" dirty="0"/>
          </a:p>
          <a:p>
            <a:pPr marL="457177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b="1" dirty="0"/>
              <a:t>Analytical Dashboards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400" b="1" dirty="0"/>
          </a:p>
          <a:p>
            <a:pPr marL="457177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b="1" dirty="0"/>
              <a:t>Daily Email Updates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400" b="1" dirty="0"/>
          </a:p>
          <a:p>
            <a:pPr marL="457177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400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6379978-26E2-F543-95A6-F4DE6857E11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7220078" y="12712700"/>
            <a:ext cx="5486043" cy="7302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53C6E9C-9A17-A74A-8A99-B22BBF5E3463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3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7D02FD26-57A4-9772-CDBB-2135E7066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013" y="1683349"/>
            <a:ext cx="3689365" cy="1844683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BJPseudoFooter">
            <a:extLst>
              <a:ext uri="{FF2B5EF4-FFF2-40B4-BE49-F238E27FC236}">
                <a16:creationId xmlns:a16="http://schemas.microsoft.com/office/drawing/2014/main" id="{EBC82BB2-695B-2861-9761-8F2734BBB0B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13439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tr-TR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02949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F1D77-53EA-78C3-5FFC-F5B26D624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34C96B6-E665-4B03-F463-A9465BABE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08" y="443879"/>
            <a:ext cx="20104877" cy="1180839"/>
          </a:xfrm>
        </p:spPr>
        <p:txBody>
          <a:bodyPr>
            <a:normAutofit/>
          </a:bodyPr>
          <a:lstStyle/>
          <a:p>
            <a:r>
              <a:rPr lang="tr-TR" sz="4800" dirty="0">
                <a:solidFill>
                  <a:srgbClr val="002060"/>
                </a:solidFill>
              </a:rPr>
              <a:t>F1rst Architecture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BAE7521-0494-DAC7-53CC-786A7F3B66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3C6E9C-9A17-A74A-8A99-B22BBF5E3463}" type="slidenum">
              <a:rPr lang="tr-TR" smtClean="0"/>
              <a:t>4</a:t>
            </a:fld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4BD2616-2EC3-B84E-424C-1859147CA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328" y="2326790"/>
            <a:ext cx="22703532" cy="9062420"/>
          </a:xfrm>
          <a:prstGeom prst="rect">
            <a:avLst/>
          </a:prstGeom>
        </p:spPr>
      </p:pic>
      <p:sp>
        <p:nvSpPr>
          <p:cNvPr id="5" name="BJPseudoFooter">
            <a:extLst>
              <a:ext uri="{FF2B5EF4-FFF2-40B4-BE49-F238E27FC236}">
                <a16:creationId xmlns:a16="http://schemas.microsoft.com/office/drawing/2014/main" id="{6D04A393-D9B9-F7DA-7216-880FCEB03DC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13439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tr-TR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76245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6FE9C-DF59-A71C-99DE-FC6973FB8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7" y="0"/>
            <a:ext cx="24376317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EF31AD3-E4B7-672E-50E5-82526132D0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950" r="12210" b="-1"/>
          <a:stretch/>
        </p:blipFill>
        <p:spPr>
          <a:xfrm>
            <a:off x="5044383" y="10"/>
            <a:ext cx="19338025" cy="13715990"/>
          </a:xfrm>
          <a:prstGeom prst="rect">
            <a:avLst/>
          </a:prstGeom>
        </p:spPr>
      </p:pic>
      <p:sp>
        <p:nvSpPr>
          <p:cNvPr id="18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4779562" cy="13716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0009A807-81C7-1AB4-AC66-A26B25408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290" y="730250"/>
            <a:ext cx="7643881" cy="37998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8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F1rst: New Features</a:t>
            </a:r>
            <a:endParaRPr lang="en-US" sz="8000" b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5A182EE6-7C45-B25B-E3ED-BBFEFD6FDB58}"/>
              </a:ext>
            </a:extLst>
          </p:cNvPr>
          <p:cNvSpPr txBox="1"/>
          <p:nvPr/>
        </p:nvSpPr>
        <p:spPr>
          <a:xfrm>
            <a:off x="1219394" y="3607161"/>
            <a:ext cx="8744413" cy="74855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57177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/>
              <a:t>Weather data (wind speed)</a:t>
            </a:r>
          </a:p>
          <a:p>
            <a:pPr marL="457177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/>
              <a:t>Baggage Handling Data</a:t>
            </a:r>
          </a:p>
          <a:p>
            <a:pPr marL="457177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/>
              <a:t>Incident Management Data</a:t>
            </a:r>
          </a:p>
          <a:p>
            <a:pPr marL="457177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/>
              <a:t>Camera Integration</a:t>
            </a:r>
          </a:p>
          <a:p>
            <a:pPr marL="457177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B050"/>
                </a:solidFill>
              </a:rPr>
              <a:t>Realtime Holding Flight Analyses</a:t>
            </a:r>
          </a:p>
          <a:p>
            <a:pPr marL="457177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/>
              <a:t>Digital Twin Integration </a:t>
            </a:r>
          </a:p>
          <a:p>
            <a:pPr marL="457177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/>
              <a:t>Events/Notifications</a:t>
            </a:r>
          </a:p>
          <a:p>
            <a:pPr marL="457177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4000" b="1" dirty="0" err="1"/>
              <a:t>Runway</a:t>
            </a:r>
            <a:r>
              <a:rPr lang="tr-TR" sz="4000" b="1" dirty="0"/>
              <a:t> </a:t>
            </a:r>
            <a:r>
              <a:rPr lang="tr-TR" sz="4000" b="1" dirty="0" err="1"/>
              <a:t>usage</a:t>
            </a:r>
            <a:r>
              <a:rPr lang="tr-TR" sz="4000" b="1" dirty="0"/>
              <a:t> </a:t>
            </a:r>
            <a:r>
              <a:rPr lang="tr-TR" sz="4000" b="1" dirty="0" err="1"/>
              <a:t>analyses</a:t>
            </a:r>
            <a:endParaRPr lang="en-US" sz="4000" b="1" dirty="0"/>
          </a:p>
          <a:p>
            <a:pPr marL="457177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4000" b="1" dirty="0" err="1"/>
              <a:t>Revenue-driven</a:t>
            </a:r>
            <a:r>
              <a:rPr lang="tr-TR" sz="4000" b="1" dirty="0"/>
              <a:t> </a:t>
            </a:r>
            <a:r>
              <a:rPr lang="tr-TR" sz="4000" b="1" dirty="0" err="1"/>
              <a:t>gate</a:t>
            </a:r>
            <a:r>
              <a:rPr lang="tr-TR" sz="4000" b="1" dirty="0"/>
              <a:t> </a:t>
            </a:r>
            <a:r>
              <a:rPr lang="tr-TR" sz="4000" b="1" dirty="0" err="1"/>
              <a:t>assigments</a:t>
            </a:r>
            <a:endParaRPr lang="tr-TR" sz="4000" b="1" dirty="0"/>
          </a:p>
          <a:p>
            <a:pPr marL="457177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4000" b="1" dirty="0"/>
              <a:t>Security </a:t>
            </a:r>
            <a:r>
              <a:rPr lang="tr-TR" sz="4000" b="1" dirty="0" err="1"/>
              <a:t>resources</a:t>
            </a:r>
            <a:r>
              <a:rPr lang="tr-TR" sz="4000" b="1" dirty="0"/>
              <a:t> </a:t>
            </a:r>
            <a:r>
              <a:rPr lang="tr-TR" sz="4000" b="1" dirty="0" err="1"/>
              <a:t>optimization</a:t>
            </a:r>
            <a:endParaRPr lang="tr-TR" sz="4000" b="1" dirty="0"/>
          </a:p>
          <a:p>
            <a:pPr marL="457177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4000" b="1" dirty="0" err="1"/>
              <a:t>Built</a:t>
            </a:r>
            <a:r>
              <a:rPr lang="tr-TR" sz="4000" b="1" dirty="0"/>
              <a:t>-in </a:t>
            </a:r>
            <a:r>
              <a:rPr lang="tr-TR" sz="4000" b="1" dirty="0" err="1"/>
              <a:t>messaging</a:t>
            </a:r>
            <a:r>
              <a:rPr lang="tr-TR" sz="4000" b="1" dirty="0"/>
              <a:t> </a:t>
            </a:r>
            <a:r>
              <a:rPr lang="tr-TR" sz="4000" b="1" dirty="0" err="1"/>
              <a:t>system</a:t>
            </a:r>
            <a:endParaRPr lang="tr-TR" sz="4000" b="1" dirty="0"/>
          </a:p>
          <a:p>
            <a:pPr marL="457177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4000" b="1" dirty="0"/>
              <a:t>LLM </a:t>
            </a:r>
            <a:r>
              <a:rPr lang="tr-TR" sz="4000" b="1" dirty="0" err="1"/>
              <a:t>and</a:t>
            </a:r>
            <a:r>
              <a:rPr lang="tr-TR" sz="4000" b="1" dirty="0"/>
              <a:t> </a:t>
            </a:r>
            <a:r>
              <a:rPr lang="tr-TR" sz="4000" b="1" dirty="0" err="1"/>
              <a:t>Agentic</a:t>
            </a:r>
            <a:r>
              <a:rPr lang="tr-TR" sz="4000" b="1" dirty="0"/>
              <a:t> AI </a:t>
            </a:r>
            <a:r>
              <a:rPr lang="tr-TR" sz="4000" b="1" dirty="0" err="1"/>
              <a:t>functionalities</a:t>
            </a:r>
            <a:endParaRPr lang="tr-TR" sz="4000" b="1" dirty="0"/>
          </a:p>
          <a:p>
            <a:pPr marL="457177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dirty="0"/>
          </a:p>
          <a:p>
            <a:pPr marL="457177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41DA324-6C4F-60D3-7468-F3FC177CE0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7220078" y="12712700"/>
            <a:ext cx="5486043" cy="7302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53C6E9C-9A17-A74A-8A99-B22BBF5E3463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5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BJPseudoFooter">
            <a:extLst>
              <a:ext uri="{FF2B5EF4-FFF2-40B4-BE49-F238E27FC236}">
                <a16:creationId xmlns:a16="http://schemas.microsoft.com/office/drawing/2014/main" id="{8706187C-866F-8D42-02C9-A3B58272868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13439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tr-TR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39875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98D94-60E1-622D-A281-0D6A8CC3B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24376315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63F9D35C-A378-EBB7-467C-CF1F1179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288" y="1096928"/>
            <a:ext cx="7613879" cy="4456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8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F1rst: Demo</a:t>
            </a:r>
            <a:endParaRPr lang="en-US" sz="8000" b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61F5C82-F933-2E29-9366-5803B03BE929}"/>
              </a:ext>
            </a:extLst>
          </p:cNvPr>
          <p:cNvSpPr txBox="1"/>
          <p:nvPr/>
        </p:nvSpPr>
        <p:spPr>
          <a:xfrm>
            <a:off x="1676292" y="5924558"/>
            <a:ext cx="7598356" cy="6286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/>
              <a:t>Planned vs. Actual Flight and Passenger Statistics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/>
              <a:t>Ontime Performance and Taxi Time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/>
              <a:t>Real-Time Aircraft Positions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/>
              <a:t>Flight Delays 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/>
              <a:t>Waiting Times at Terminal Entrances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/>
              <a:t>Parking Lot Occupancy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/>
              <a:t>Passenger Density Inside the Terminal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i="0" u="none" strike="noStrike" dirty="0">
                <a:effectLst/>
              </a:rPr>
              <a:t>Analytical Dashboards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i="0" u="none" strike="noStrike" dirty="0">
                <a:effectLst/>
              </a:rPr>
              <a:t>Real-Time Passenger Density in the Terminal</a:t>
            </a:r>
            <a:endParaRPr lang="en-US" sz="1900" b="0" i="0" u="none" strike="noStrike" dirty="0">
              <a:effectLst/>
            </a:endParaRP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i="0" u="none" strike="noStrike" dirty="0">
                <a:effectLst/>
              </a:rPr>
              <a:t>Historical Snapshots of the Terminal's State</a:t>
            </a:r>
            <a:endParaRPr lang="en-US" sz="1900" b="0" i="0" u="none" strike="noStrike" dirty="0">
              <a:effectLst/>
            </a:endParaRP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i="0" u="none" strike="noStrike" dirty="0">
                <a:effectLst/>
              </a:rPr>
              <a:t>Data Filtering</a:t>
            </a: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0" i="0" u="none" strike="noStrike" dirty="0">
                <a:effectLst/>
              </a:rPr>
              <a:t>Monitor data filtered by parameters such as airlines and ground services.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i="0" u="none" strike="noStrike" dirty="0">
                <a:effectLst/>
              </a:rPr>
              <a:t>Stakeholder Access</a:t>
            </a: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0" i="0" u="none" strike="noStrike" dirty="0">
                <a:effectLst/>
              </a:rPr>
              <a:t>Stakeholders can utilize the application for insights and monitoring.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pic>
        <p:nvPicPr>
          <p:cNvPr id="7" name="Resim 6">
            <a:hlinkClick r:id="rId4"/>
            <a:extLst>
              <a:ext uri="{FF2B5EF4-FFF2-40B4-BE49-F238E27FC236}">
                <a16:creationId xmlns:a16="http://schemas.microsoft.com/office/drawing/2014/main" id="{81E18712-6FD1-8082-9F61-DF06DC69D7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228" r="24013"/>
          <a:stretch/>
        </p:blipFill>
        <p:spPr>
          <a:xfrm>
            <a:off x="10020119" y="10"/>
            <a:ext cx="14362291" cy="13715990"/>
          </a:xfrm>
          <a:prstGeom prst="rect">
            <a:avLst/>
          </a:prstGeom>
          <a:effectLst/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861636F-65FB-B176-38D4-F6A4B7CD4C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0398875" y="12712700"/>
            <a:ext cx="2307244" cy="7302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53C6E9C-9A17-A74A-8A99-B22BBF5E3463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BJPseudoFooter">
            <a:extLst>
              <a:ext uri="{FF2B5EF4-FFF2-40B4-BE49-F238E27FC236}">
                <a16:creationId xmlns:a16="http://schemas.microsoft.com/office/drawing/2014/main" id="{44338150-C5FC-6389-1FAE-60FA63FB790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13439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tr-TR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89290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3CAA97E-B289-2147-9E6E-FE1DDA7F8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C6E9C-9A17-A74A-8A99-B22BBF5E3463}" type="slidenum">
              <a:rPr lang="tr-TR" smtClean="0"/>
              <a:pPr/>
              <a:t>7</a:t>
            </a:fld>
            <a:endParaRPr lang="tr-TR" dirty="0"/>
          </a:p>
        </p:txBody>
      </p:sp>
      <p:sp>
        <p:nvSpPr>
          <p:cNvPr id="2" name="BJPseudoFooter">
            <a:extLst>
              <a:ext uri="{FF2B5EF4-FFF2-40B4-BE49-F238E27FC236}">
                <a16:creationId xmlns:a16="http://schemas.microsoft.com/office/drawing/2014/main" id="{80F06AC7-BEC6-360D-E0A8-432A90C29B6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000" y="13439001"/>
            <a:ext cx="223138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tr-TR" sz="12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115896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  <p:tag name="BJHEADERFOOTERTEXTMARKING" val=" "/>
</p:tagLst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8FEA7E6-F0BE-0442-8C64-EADAEE879242}">
  <we:reference id="wa104380287" version="1.1.0.0" store="en-US" storeType="OMEX"/>
  <we:alternateReferences>
    <we:reference id="WA104380287" version="1.1.0.0" store="WA104380287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WrappedLabelHistory xmlns:xsd="http://www.w3.org/2001/XMLSchema" xmlns:xsi="http://www.w3.org/2001/XMLSchema-instance" xmlns="http://www.boldonjames.com/2016/02/Classifier/internal/wrappedLabelHistory">
  <Value>PD94bWwgdmVyc2lvbj0iMS4wIiBlbmNvZGluZz0idXMtYXNjaWkiPz48bGFiZWxIaXN0b3J5IHhtbG5zOnhzZD0iaHR0cDovL3d3dy53My5vcmcvMjAwMS9YTUxTY2hlbWEiIHhtbG5zOnhzaT0iaHR0cDovL3d3dy53My5vcmcvMjAwMS9YTUxTY2hlbWEtaW5zdGFuY2UiIHhtbG5zPSJodHRwOi8vd3d3LmJvbGRvbmphbWVzLmNvbS8yMDE2LzAyL0NsYXNzaWZpZXIvaW50ZXJuYWwvbGFiZWxIaXN0b3J5Ij48aWQ+ezdFOUU5M0UwLUZCNjQtNDdBMy05ODhFLTYwMjFGNjcwQjI1N308L2lkPjxWYWxpZD50cnVlPC9WYWxpZD48aXRlbT48c2lzbCBzaXNsVmVyc2lvbj0iMCIgcG9saWN5PSIzODViZTcyMi04YjQyLTQ1MzctOTMwYS1kZjFlZmJmZWM4M2EiIG9yaWdpbj0iZGVmYXVsdFZhbHVlIj48ZWxlbWVudCB1aWQ9ImlkX2NsYXNzaWZpY2F0aW9uX2NvbmZpZGVudGlhbCIgdmFsdWU9IiIgeG1sbnM9Imh0dHA6Ly93d3cuYm9sZG9uamFtZXMuY29tLzIwMDgvMDEvc2llL2ludGVybmFsL2xhYmVsIiAvPjwvc2lzbD48VXNlck5hbWU+SUdBSVJQT1JUXGVuZ2luLmd1dmVuPC9Vc2VyTmFtZT48RGF0ZVRpbWU+MTUuMTAuMjAyNSAwNzoxODozMDwvRGF0ZVRpbWU+PExhYmVsU3RyaW5nPkhpem1ldGUgJiN4RDY7emVsIC8gUmVzdHJpY3RlZDwvTGFiZWxTdHJpbmc+PC9pdGVtPjwvbGFiZWxIaXN0b3J5Pg==</Value>
  <Signature xmlns="http://www.w3.org/2000/09/xmldsig#">
    <SignedInfo>
      <CanonicalizationMethod Algorithm="http://www.w3.org/TR/2001/REC-xml-c14n-20010315"/>
      <SignatureMethod Algorithm="http://www.w3.org/2001/04/xmldsig-more#rsa-sha256"/>
      <Reference URI="">
        <Transforms>
          <Transform Algorithm="http://www.w3.org/2000/09/xmldsig#enveloped-signature"/>
        </Transforms>
        <DigestMethod Algorithm="http://www.w3.org/2001/04/xmlenc#sha256"/>
        <DigestValue>GjX7ddHvvZRgmupb0Qm4KdGNPBQWOq7LieWKJhAGLzI=</DigestValue>
      </Reference>
      <Reference URI="#CLASSIFICATIONHISTORY">
        <DigestMethod Algorithm="http://www.w3.org/2001/04/xmlenc#sha256"/>
        <DigestValue>JSCz++AvhWAXA3XVpvB/mj/ClXDOzI2m69ssLrKfg+U=</DigestValue>
      </Reference>
    </SignedInfo>
    <SignatureValue>POCDzU7D9C3IZIQ0PKilqA+OZxYl0fdIv10i4KU/aPLpd+jkH18LVrXAoDhw2Xz6xUkrt/sgmPjekuaNjvEkDw==</SignatureValue>
    <Object Id="CLASSIFICATIONHISTORY">
      <ArrayOfString xmlns:xsd="http://www.w3.org/2001/XMLSchema" xmlns:xsi="http://www.w3.org/2001/XMLSchema-instance" xmlns="">
        <string>pVec3VOaDnSPODJVOAPCvV/Jre6iWQ5A</string>
      </ArrayOfString>
    </Object>
  </Signature>
</WrappedLabelHistory>
</file>

<file path=customXml/item2.xml><?xml version="1.0" encoding="utf-8"?>
<sisl xmlns:xsd="http://www.w3.org/2001/XMLSchema" xmlns:xsi="http://www.w3.org/2001/XMLSchema-instance" xmlns="http://www.boldonjames.com/2008/01/sie/internal/label" sislVersion="0" policy="385be722-8b42-4537-930a-df1efbfec83a" origin="defaultValue">
  <element uid="id_classification_confidential" value=""/>
</sisl>
</file>

<file path=customXml/itemProps1.xml><?xml version="1.0" encoding="utf-8"?>
<ds:datastoreItem xmlns:ds="http://schemas.openxmlformats.org/officeDocument/2006/customXml" ds:itemID="{7E9E93E0-FB64-47A3-988E-6021F670B257}">
  <ds:schemaRefs>
    <ds:schemaRef ds:uri="http://www.w3.org/2001/XMLSchema"/>
    <ds:schemaRef ds:uri="http://www.boldonjames.com/2016/02/Classifier/internal/wrappedLabelHistory"/>
    <ds:schemaRef ds:uri="http://www.w3.org/2000/09/xmldsig#"/>
    <ds:schemaRef ds:uri=""/>
  </ds:schemaRefs>
</ds:datastoreItem>
</file>

<file path=customXml/itemProps2.xml><?xml version="1.0" encoding="utf-8"?>
<ds:datastoreItem xmlns:ds="http://schemas.openxmlformats.org/officeDocument/2006/customXml" ds:itemID="{991329B9-745B-4540-B040-5DDCC356CEBC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58143</TotalTime>
  <Words>185</Words>
  <Application>Microsoft Office PowerPoint</Application>
  <PresentationFormat>Custom</PresentationFormat>
  <Paragraphs>66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Tahoma</vt:lpstr>
      <vt:lpstr>Times New Roman</vt:lpstr>
      <vt:lpstr>-webkit-standard</vt:lpstr>
      <vt:lpstr>Office Teması</vt:lpstr>
      <vt:lpstr>PowerPoint Presentation</vt:lpstr>
      <vt:lpstr>İGA DATA DRIVEN AIRPORT  Flight Resources &amp; Systems Tracking Bigdata &amp; Analytics Department</vt:lpstr>
      <vt:lpstr>PowerPoint Presentation</vt:lpstr>
      <vt:lpstr>F1rst Architecture</vt:lpstr>
      <vt:lpstr>F1rst: New Features</vt:lpstr>
      <vt:lpstr>F1rst: Demo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Sunumo_Grup2</dc:creator>
  <cp:keywords>Hizmete Özel / Restricted</cp:keywords>
  <cp:lastModifiedBy>Engin Güven</cp:lastModifiedBy>
  <cp:revision>214</cp:revision>
  <dcterms:created xsi:type="dcterms:W3CDTF">2020-04-25T15:51:27Z</dcterms:created>
  <dcterms:modified xsi:type="dcterms:W3CDTF">2025-10-15T07:18:30Z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0a0cf8e6-4ab8-4ae2-9225-8bbabdf3f339</vt:lpwstr>
  </property>
  <property fmtid="{D5CDD505-2E9C-101B-9397-08002B2CF9AE}" pid="3" name="bjpmDocIH">
    <vt:lpwstr>8rqpEakDEX1G5GNrHgIGxsV1Ksp6r37a</vt:lpwstr>
  </property>
  <property fmtid="{D5CDD505-2E9C-101B-9397-08002B2CF9AE}" pid="4" name="bjDocumentLabelXML">
    <vt:lpwstr>&lt;?xml version="1.0" encoding="us-ascii"?&gt;&lt;sisl xmlns:xsd="http://www.w3.org/2001/XMLSchema" xmlns:xsi="http://www.w3.org/2001/XMLSchema-instance" sislVersion="0" policy="385be722-8b42-4537-930a-df1efbfec83a" origin="defaultValue" xmlns="http://www.boldonj</vt:lpwstr>
  </property>
  <property fmtid="{D5CDD505-2E9C-101B-9397-08002B2CF9AE}" pid="5" name="bjDocumentLabelXML-0">
    <vt:lpwstr>ames.com/2008/01/sie/internal/label"&gt;&lt;element uid="id_classification_confidential" value="" /&gt;&lt;/sisl&gt;</vt:lpwstr>
  </property>
  <property fmtid="{D5CDD505-2E9C-101B-9397-08002B2CF9AE}" pid="6" name="bjDocumentSecurityLabel">
    <vt:lpwstr>Hizmete Özel / Restricted</vt:lpwstr>
  </property>
  <property fmtid="{D5CDD505-2E9C-101B-9397-08002B2CF9AE}" pid="7" name="bjClsUserRVM">
    <vt:lpwstr>[{"VisualMarkingType":2,"ShapeName":"","ApplyMarking":true}]</vt:lpwstr>
  </property>
  <property fmtid="{D5CDD505-2E9C-101B-9397-08002B2CF9AE}" pid="8" name="bjSaver">
    <vt:lpwstr>eEkbAoSfi9nrzghz0Eroqr8w7Sc9UhJ+</vt:lpwstr>
  </property>
  <property fmtid="{D5CDD505-2E9C-101B-9397-08002B2CF9AE}" pid="9" name="bjSlideMasterFooterText">
    <vt:lpwstr> </vt:lpwstr>
  </property>
  <property fmtid="{D5CDD505-2E9C-101B-9397-08002B2CF9AE}" pid="10" name="bjLabelHistoryID">
    <vt:lpwstr>{7E9E93E0-FB64-47A3-988E-6021F670B257}</vt:lpwstr>
  </property>
</Properties>
</file>