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2"/>
    <p:sldMasterId id="2147483732" r:id="rId3"/>
    <p:sldMasterId id="2147483744" r:id="rId4"/>
  </p:sldMasterIdLst>
  <p:notesMasterIdLst>
    <p:notesMasterId r:id="rId11"/>
  </p:notesMasterIdLst>
  <p:handoutMasterIdLst>
    <p:handoutMasterId r:id="rId12"/>
  </p:handoutMasterIdLst>
  <p:sldIdLst>
    <p:sldId id="1843" r:id="rId5"/>
    <p:sldId id="587" r:id="rId6"/>
    <p:sldId id="1863" r:id="rId7"/>
    <p:sldId id="1864" r:id="rId8"/>
    <p:sldId id="1865" r:id="rId9"/>
    <p:sldId id="186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ut Günel" initials="UG" lastIdx="5" clrIdx="0">
    <p:extLst>
      <p:ext uri="{19B8F6BF-5375-455C-9EA6-DF929625EA0E}">
        <p15:presenceInfo xmlns:p15="http://schemas.microsoft.com/office/powerpoint/2012/main" userId="S-1-5-21-3013005155-3830947527-3439622481-353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6D0"/>
    <a:srgbClr val="D660CE"/>
    <a:srgbClr val="A92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7296" autoAdjust="0"/>
  </p:normalViewPr>
  <p:slideViewPr>
    <p:cSldViewPr snapToGrid="0" snapToObjects="1">
      <p:cViewPr varScale="1">
        <p:scale>
          <a:sx n="89" d="100"/>
          <a:sy n="89" d="100"/>
        </p:scale>
        <p:origin x="1422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D94EC098-EB88-4BA8-BF00-5E9457A894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68E3E2A-47BD-4F5D-BDFB-D6E9628D1D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D197-16FB-4E77-B7D7-8BA47F229484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1E90D39-E283-4FB3-8AFB-679244656A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F2FAEA-5D53-4CFD-8AE9-66767E97A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58EF-A6B9-443F-B06D-31043E4471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27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948E9-F08A-4B72-A66C-EEA6C8811EC0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3EC6A-946A-4CAD-8417-22625CD2D5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0015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31800" y="1222375"/>
            <a:ext cx="5861050" cy="3297238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03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tr-TR" b="0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3EC6A-946A-4CAD-8417-22625CD2D5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8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2C8DE-EFF4-E240-CE4B-AFE7EDF72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B2404858-1FDC-855D-3911-A338CE2BB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D7F55ABB-DD75-0F87-57DD-5DD0C9538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u="sng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28BCEC-68CE-1401-4C14-986B82F66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3EC6A-946A-4CAD-8417-22625CD2D5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6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BA825-962B-93A9-B0C9-9B6744B07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4795BA91-02B2-D092-5E3D-46A017F31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02309B22-4EB2-C630-0F8F-DFA1CD11C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u="sng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CF2737-86E5-DC16-1E7D-69C6FCBB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3EC6A-946A-4CAD-8417-22625CD2D5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8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795D-4908-12BC-E633-C01FE1823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E3FDFE64-059B-047A-1953-37601EAE0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BB8291EE-B8CD-C1C9-9610-13EA4B547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u="sng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093344-15F7-49A4-2AD5-FAB393FA7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3EC6A-946A-4CAD-8417-22625CD2D5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8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9D26-84FB-D72C-A30C-EBCAD4DA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>
            <a:extLst>
              <a:ext uri="{FF2B5EF4-FFF2-40B4-BE49-F238E27FC236}">
                <a16:creationId xmlns:a16="http://schemas.microsoft.com/office/drawing/2014/main" id="{93B9DBA8-F586-B84B-4AE2-D36233D8A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4D4989D-882F-FDB5-220E-D971710A7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u="sng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526E0D-362E-8E88-F13C-4B6AEDD59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3EC6A-946A-4CAD-8417-22625CD2D5D8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2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66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28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0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8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5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4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379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6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7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573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97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984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188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273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81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54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048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813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185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64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2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1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5399-69B6-624D-BAD9-4591DF013759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7.10.2025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00194-EC85-1E4A-97D0-EFC2439DFB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184E398-57E1-E477-E03F-D967B4FAFE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230505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23983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7.10.2025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5ABCEEF-6D0D-1EBD-6644-3D9ADAE88B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230505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245628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/>
              <a:t>7.10.2025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875E22-BEA2-2E91-A1F4-BDA228AA24F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2305050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1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Sınıflandırma: Şirket İçi (Internal Only)</a:t>
            </a:r>
          </a:p>
        </p:txBody>
      </p:sp>
    </p:spTree>
    <p:extLst>
      <p:ext uri="{BB962C8B-B14F-4D97-AF65-F5344CB8AC3E}">
        <p14:creationId xmlns:p14="http://schemas.microsoft.com/office/powerpoint/2010/main" val="203719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C16456F4-DF54-45C0-BB73-E4F6B5140B93}"/>
              </a:ext>
            </a:extLst>
          </p:cNvPr>
          <p:cNvSpPr txBox="1">
            <a:spLocks/>
          </p:cNvSpPr>
          <p:nvPr/>
        </p:nvSpPr>
        <p:spPr>
          <a:xfrm>
            <a:off x="646888" y="4758021"/>
            <a:ext cx="8027390" cy="1458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>
                <a:latin typeface="Calibri  "/>
              </a:rPr>
              <a:t>Müşteri Talep Planlama</a:t>
            </a:r>
          </a:p>
        </p:txBody>
      </p:sp>
    </p:spTree>
    <p:extLst>
      <p:ext uri="{BB962C8B-B14F-4D97-AF65-F5344CB8AC3E}">
        <p14:creationId xmlns:p14="http://schemas.microsoft.com/office/powerpoint/2010/main" val="22254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Resim 118">
            <a:extLst>
              <a:ext uri="{FF2B5EF4-FFF2-40B4-BE49-F238E27FC236}">
                <a16:creationId xmlns:a16="http://schemas.microsoft.com/office/drawing/2014/main" id="{D3118B86-C53C-76EE-4A86-9E01AD7C7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57" y="950405"/>
            <a:ext cx="11790686" cy="5590517"/>
          </a:xfrm>
          <a:prstGeom prst="rect">
            <a:avLst/>
          </a:prstGeom>
        </p:spPr>
      </p:pic>
      <p:sp>
        <p:nvSpPr>
          <p:cNvPr id="120" name="Metin kutusu 119">
            <a:extLst>
              <a:ext uri="{FF2B5EF4-FFF2-40B4-BE49-F238E27FC236}">
                <a16:creationId xmlns:a16="http://schemas.microsoft.com/office/drawing/2014/main" id="{24BBD12B-5741-B68F-3BC4-4AACD5AC25C3}"/>
              </a:ext>
            </a:extLst>
          </p:cNvPr>
          <p:cNvSpPr txBox="1"/>
          <p:nvPr/>
        </p:nvSpPr>
        <p:spPr>
          <a:xfrm>
            <a:off x="380224" y="257908"/>
            <a:ext cx="9537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Müşter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Talep Planlama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1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F9546-D169-C3D3-DD33-B22A40FCE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8CE35A84-0FEB-0989-2744-894F43932565}"/>
              </a:ext>
            </a:extLst>
          </p:cNvPr>
          <p:cNvSpPr txBox="1">
            <a:spLocks/>
          </p:cNvSpPr>
          <p:nvPr/>
        </p:nvSpPr>
        <p:spPr>
          <a:xfrm>
            <a:off x="361507" y="253891"/>
            <a:ext cx="2431974" cy="48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MTP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3946FA-586F-38D9-0890-2B34F5D79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07" y="1375653"/>
            <a:ext cx="10653824" cy="41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2457D-CE6D-BBDA-D856-E5898043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18B96B0A-7A73-B6E1-BAD0-71481E42E4E5}"/>
              </a:ext>
            </a:extLst>
          </p:cNvPr>
          <p:cNvSpPr txBox="1">
            <a:spLocks/>
          </p:cNvSpPr>
          <p:nvPr/>
        </p:nvSpPr>
        <p:spPr>
          <a:xfrm>
            <a:off x="361507" y="253891"/>
            <a:ext cx="2431974" cy="48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MTP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5DD60B0-FFBF-9A1B-C53A-A0547428DEBD}"/>
              </a:ext>
            </a:extLst>
          </p:cNvPr>
          <p:cNvSpPr txBox="1"/>
          <p:nvPr/>
        </p:nvSpPr>
        <p:spPr>
          <a:xfrm>
            <a:off x="542260" y="1711842"/>
            <a:ext cx="957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/>
              <a:t>Steerco</a:t>
            </a:r>
            <a:r>
              <a:rPr lang="tr-TR" dirty="0"/>
              <a:t> toplantısında modül tanıtımı yapıldı.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Test ortamında veriler güncel olmayıp, veriler satışla teyitleşilemedi.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İlk izlenim olarak; satış yapılan tüm müşterilerin ürün bazında talep planlaması yapılabilir.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Müşteri ürün kartları içerisinde satış sınıfı ve satış istisnası hesaplanabildiği için, daha sağlıklı envanter hesaplaması yapılmasına olanak sağlayabilir.</a:t>
            </a:r>
          </a:p>
        </p:txBody>
      </p:sp>
    </p:spTree>
    <p:extLst>
      <p:ext uri="{BB962C8B-B14F-4D97-AF65-F5344CB8AC3E}">
        <p14:creationId xmlns:p14="http://schemas.microsoft.com/office/powerpoint/2010/main" val="95953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E9945-7C01-61B3-3137-22FF8AE6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CC3F08B7-6831-9DAB-6C59-BF7F925FA3FE}"/>
              </a:ext>
            </a:extLst>
          </p:cNvPr>
          <p:cNvSpPr txBox="1">
            <a:spLocks/>
          </p:cNvSpPr>
          <p:nvPr/>
        </p:nvSpPr>
        <p:spPr>
          <a:xfrm>
            <a:off x="361507" y="253891"/>
            <a:ext cx="2431974" cy="48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Nisan Ay Kapanışı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3FC75E-5A0C-0AA2-34F7-C3BD545EFAEF}"/>
              </a:ext>
            </a:extLst>
          </p:cNvPr>
          <p:cNvSpPr/>
          <p:nvPr/>
        </p:nvSpPr>
        <p:spPr>
          <a:xfrm>
            <a:off x="2604052" y="2002735"/>
            <a:ext cx="2623931" cy="244005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SATIŞ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%51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DC13D2-A573-DF94-C409-0E38AF1E3274}"/>
              </a:ext>
            </a:extLst>
          </p:cNvPr>
          <p:cNvSpPr/>
          <p:nvPr/>
        </p:nvSpPr>
        <p:spPr>
          <a:xfrm>
            <a:off x="5724939" y="2248728"/>
            <a:ext cx="2027582" cy="19480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SLİM4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%47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7901110-1905-FA7F-DD24-9CD20B26B726}"/>
              </a:ext>
            </a:extLst>
          </p:cNvPr>
          <p:cNvSpPr txBox="1"/>
          <p:nvPr/>
        </p:nvSpPr>
        <p:spPr>
          <a:xfrm>
            <a:off x="636104" y="5297557"/>
            <a:ext cx="949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Hiçbir sistemsel müdahale olmamasına rağmen slim4 yakın gerçekleşme oranı seyretti.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473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95047-ACEA-EBCC-73CF-E5DD4DD1E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41B8B451-2A20-FAB5-BC76-572848DE9D3E}"/>
              </a:ext>
            </a:extLst>
          </p:cNvPr>
          <p:cNvSpPr txBox="1">
            <a:spLocks/>
          </p:cNvSpPr>
          <p:nvPr/>
        </p:nvSpPr>
        <p:spPr>
          <a:xfrm>
            <a:off x="361507" y="253891"/>
            <a:ext cx="2431974" cy="482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"/>
                <a:ea typeface="+mj-ea"/>
                <a:cs typeface="+mj-cs"/>
              </a:rPr>
              <a:t>Nisan Ay Kapanışı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B8256E1-8967-E16B-92BB-483606325CB7}"/>
              </a:ext>
            </a:extLst>
          </p:cNvPr>
          <p:cNvSpPr txBox="1"/>
          <p:nvPr/>
        </p:nvSpPr>
        <p:spPr>
          <a:xfrm>
            <a:off x="526774" y="1118904"/>
            <a:ext cx="133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Slim4</a:t>
            </a:r>
          </a:p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B83CB5D-DCCA-FC75-2F49-0BCBB1BA96D1}"/>
              </a:ext>
            </a:extLst>
          </p:cNvPr>
          <p:cNvSpPr txBox="1"/>
          <p:nvPr/>
        </p:nvSpPr>
        <p:spPr>
          <a:xfrm>
            <a:off x="504068" y="2358773"/>
            <a:ext cx="133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Satış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EE78003-B937-096E-F5E0-A2205813B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" y="4154557"/>
            <a:ext cx="6268325" cy="244955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18D33A3-F528-41B4-4ABD-7632967D9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07" y="1524701"/>
            <a:ext cx="4420217" cy="73352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3B48FF1-AA26-759F-2975-CD7E15B18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07" y="2703443"/>
            <a:ext cx="9459645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09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8b119599-ff08-491d-87db-b260588e9e48" origin="userSelected"/>
</file>

<file path=customXml/itemProps1.xml><?xml version="1.0" encoding="utf-8"?>
<ds:datastoreItem xmlns:ds="http://schemas.openxmlformats.org/officeDocument/2006/customXml" ds:itemID="{4836BDAC-4594-4276-8D53-E92640613EB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43287</TotalTime>
  <Words>89</Words>
  <Application>Microsoft Office PowerPoint</Application>
  <PresentationFormat>Geniş ekran</PresentationFormat>
  <Paragraphs>23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16" baseType="lpstr">
      <vt:lpstr>Aptos</vt:lpstr>
      <vt:lpstr>Arial</vt:lpstr>
      <vt:lpstr>Calibri</vt:lpstr>
      <vt:lpstr>Calibri </vt:lpstr>
      <vt:lpstr>Calibri  </vt:lpstr>
      <vt:lpstr>Calibri Light</vt:lpstr>
      <vt:lpstr>Wingdings</vt:lpstr>
      <vt:lpstr>1_Office Theme</vt:lpstr>
      <vt:lpstr>3_Office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İlker Eser</cp:lastModifiedBy>
  <cp:revision>1860</cp:revision>
  <dcterms:created xsi:type="dcterms:W3CDTF">2019-05-15T12:54:18Z</dcterms:created>
  <dcterms:modified xsi:type="dcterms:W3CDTF">2025-10-07T08:20:50Z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0c0f6e24-44b3-42f2-af24-445960138315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RtD0tD0xwgh1TArN4y7ED+VrfPZ5hSXy</vt:lpwstr>
  </property>
  <property fmtid="{D5CDD505-2E9C-101B-9397-08002B2CF9AE}" pid="6" name="MSIP_Label_56698951-1456-4f9b-9af0-338a9626f4e7_Enabled">
    <vt:lpwstr>true</vt:lpwstr>
  </property>
  <property fmtid="{D5CDD505-2E9C-101B-9397-08002B2CF9AE}" pid="7" name="MSIP_Label_56698951-1456-4f9b-9af0-338a9626f4e7_SetDate">
    <vt:lpwstr>2025-10-07T08:20:46Z</vt:lpwstr>
  </property>
  <property fmtid="{D5CDD505-2E9C-101B-9397-08002B2CF9AE}" pid="8" name="MSIP_Label_56698951-1456-4f9b-9af0-338a9626f4e7_Method">
    <vt:lpwstr>Standard</vt:lpwstr>
  </property>
  <property fmtid="{D5CDD505-2E9C-101B-9397-08002B2CF9AE}" pid="9" name="MSIP_Label_56698951-1456-4f9b-9af0-338a9626f4e7_Name">
    <vt:lpwstr>Şirket İçi - (Internal Only)</vt:lpwstr>
  </property>
  <property fmtid="{D5CDD505-2E9C-101B-9397-08002B2CF9AE}" pid="10" name="MSIP_Label_56698951-1456-4f9b-9af0-338a9626f4e7_SiteId">
    <vt:lpwstr>61e13160-e7bf-49cf-a08c-d53adbe7da56</vt:lpwstr>
  </property>
  <property fmtid="{D5CDD505-2E9C-101B-9397-08002B2CF9AE}" pid="11" name="MSIP_Label_56698951-1456-4f9b-9af0-338a9626f4e7_ActionId">
    <vt:lpwstr>f047cde6-9e7d-42ab-8434-a5b42908926d</vt:lpwstr>
  </property>
  <property fmtid="{D5CDD505-2E9C-101B-9397-08002B2CF9AE}" pid="12" name="MSIP_Label_56698951-1456-4f9b-9af0-338a9626f4e7_ContentBits">
    <vt:lpwstr>2</vt:lpwstr>
  </property>
  <property fmtid="{D5CDD505-2E9C-101B-9397-08002B2CF9AE}" pid="13" name="MSIP_Label_56698951-1456-4f9b-9af0-338a9626f4e7_Tag">
    <vt:lpwstr>10, 3, 0, 1</vt:lpwstr>
  </property>
  <property fmtid="{D5CDD505-2E9C-101B-9397-08002B2CF9AE}" pid="14" name="ClassificationContentMarkingFooterLocations">
    <vt:lpwstr>1_Office Theme:8\3_Office Theme:8\Office Theme:8</vt:lpwstr>
  </property>
  <property fmtid="{D5CDD505-2E9C-101B-9397-08002B2CF9AE}" pid="15" name="ClassificationContentMarkingFooterText">
    <vt:lpwstr>Sınıflandırma: Şirket İçi (Internal Only)</vt:lpwstr>
  </property>
</Properties>
</file>