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22"/>
  </p:notesMasterIdLst>
  <p:sldIdLst>
    <p:sldId id="256" r:id="rId3"/>
    <p:sldId id="321" r:id="rId4"/>
    <p:sldId id="322" r:id="rId5"/>
    <p:sldId id="324" r:id="rId6"/>
    <p:sldId id="325" r:id="rId7"/>
    <p:sldId id="334" r:id="rId8"/>
    <p:sldId id="326" r:id="rId9"/>
    <p:sldId id="327" r:id="rId10"/>
    <p:sldId id="328" r:id="rId11"/>
    <p:sldId id="330" r:id="rId12"/>
    <p:sldId id="333" r:id="rId13"/>
    <p:sldId id="335" r:id="rId14"/>
    <p:sldId id="336" r:id="rId15"/>
    <p:sldId id="337" r:id="rId16"/>
    <p:sldId id="338" r:id="rId17"/>
    <p:sldId id="339" r:id="rId18"/>
    <p:sldId id="340" r:id="rId19"/>
    <p:sldId id="341" r:id="rId20"/>
    <p:sldId id="303"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1E9E4-1D48-47CE-9168-5AEAF9F954D4}" v="57" dt="2025-09-22T12:12:44.1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1138"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m Can" userId="518e3dde-503e-4404-a933-c259c458722c" providerId="ADAL" clId="{B0BF9E38-B0C2-49A5-A96C-DA68E313F424}"/>
    <pc:docChg chg="modSld">
      <pc:chgData name="İrem Can" userId="518e3dde-503e-4404-a933-c259c458722c" providerId="ADAL" clId="{B0BF9E38-B0C2-49A5-A96C-DA68E313F424}" dt="2025-09-22T13:10:09.597" v="0" actId="113"/>
      <pc:docMkLst>
        <pc:docMk/>
      </pc:docMkLst>
      <pc:sldChg chg="modSp mod">
        <pc:chgData name="İrem Can" userId="518e3dde-503e-4404-a933-c259c458722c" providerId="ADAL" clId="{B0BF9E38-B0C2-49A5-A96C-DA68E313F424}" dt="2025-09-22T13:10:09.597" v="0" actId="113"/>
        <pc:sldMkLst>
          <pc:docMk/>
          <pc:sldMk cId="4291739719" sldId="335"/>
        </pc:sldMkLst>
        <pc:spChg chg="mod">
          <ac:chgData name="İrem Can" userId="518e3dde-503e-4404-a933-c259c458722c" providerId="ADAL" clId="{B0BF9E38-B0C2-49A5-A96C-DA68E313F424}" dt="2025-09-22T13:10:09.597" v="0" actId="113"/>
          <ac:spMkLst>
            <pc:docMk/>
            <pc:sldMk cId="4291739719" sldId="335"/>
            <ac:spMk id="10" creationId="{ED825218-474B-02BC-A58C-FB70E37288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1143000" y="685800"/>
            <a:ext cx="4572000" cy="3429000"/>
          </a:xfrm>
          <a:prstGeom prst="rect">
            <a:avLst/>
          </a:prstGeom>
        </p:spPr>
        <p:txBody>
          <a:bodyPr/>
          <a:lstStyle/>
          <a:p>
            <a:endParaRPr/>
          </a:p>
        </p:txBody>
      </p:sp>
      <p:sp>
        <p:nvSpPr>
          <p:cNvPr id="263" name="Shape 2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ABDE6-D510-D021-C835-8CDBC803A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9D44C-CDA9-F41E-4372-27C71760BB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85EEFA0-A923-65F5-0C96-1684DDEBC0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1875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94B8-DB90-B0ED-29DE-504F67521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2B1DF-F1C4-0B8F-90B2-1D4550828B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ABF50F-D6C1-BA91-6E77-94AE3A24A63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0628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2292C-B635-891F-142A-262BE853D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5AB4C-39DE-186C-8F09-D7E9654694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3B773F-DD2C-0427-0043-0F8F027E4CF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27590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54B3C-E3C7-9C0E-CBB9-DA3175192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2C1D5-29DD-7806-E9F2-CA62AA1ECF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8EE5A7-66A3-B8DB-DF63-F9B0AF033B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504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D3D3-CCF8-BA91-1151-A616770F3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94C71-EBB1-A488-6240-22E77D9DB2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E68798-8D3C-40EF-7BF2-8D88DE4457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0600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984E-FFF7-71D2-1C2B-F8C24BC19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8FFA6-B0B2-6208-E4AD-CD48E79B2C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67C709-0760-17EE-146D-2ECCBDB83B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066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82A9D-3255-7D9C-E55A-62DE376E5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DD956-0DB4-0400-AEC3-D61C699668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4A422C-E900-60C8-94F2-93D53B6ED5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663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522E-0FF0-FAEC-8C57-14A34D5C2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8D050-8A89-2E75-A94F-6E4B778743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D70463-6CD4-59DC-88D4-6720A2839B7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729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035E-78AE-4C59-5771-D09D42283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60CE1-0013-B4A0-5C01-10C9D1A067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7EBD806-D1C9-46CB-255D-9495A2D406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80734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a:p>
        </p:txBody>
      </p:sp>
    </p:spTree>
    <p:extLst>
      <p:ext uri="{BB962C8B-B14F-4D97-AF65-F5344CB8AC3E}">
        <p14:creationId xmlns:p14="http://schemas.microsoft.com/office/powerpoint/2010/main" val="299038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90FB-C56C-555B-B41E-12840CBA4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D5C3B-96B2-67E3-1623-EF8209F95F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6991831-0E22-FA3B-822E-0628C79DA9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149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DBCC4-DCF2-C001-B849-E75DDA176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9D6F9-AFEB-2F56-B518-F3306AC661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A8E3D2-2C38-B14B-D204-7B0B2928D7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30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98AF6-6D98-40CE-DED7-37E33063A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E4A32-C171-F266-326F-409395A632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B51C30-C3A0-58CC-405A-706AD9F12B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2380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E607-C11C-7E46-10C8-189A24069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E3239-0135-3B02-50C8-BA9278F6BC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4DD7F7-0DC6-4AA6-682F-B5194A2D644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379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CAA70-5E71-2B0E-C5C4-1B62611FD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70698-A1DB-5041-9351-B1C2EBDADB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11FBDC-C60A-FFE1-3688-5D9BAF0165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637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C5FC-3B66-A0A4-609D-9292F471B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DCC9F-710B-0559-6556-C819602429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C09AC8-E080-8049-1AB3-78504AFF37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97420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A43B-4547-414D-4DAB-A79C66C48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351CA-B0CD-149E-9BEA-512AA7D781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D8A5B1-97CF-1D58-59DA-38EC3FED5D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22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31AA-7E98-8B89-9137-61758A71A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E3AC7-D05D-E37F-1ACA-218529E1AA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FD61D8-DF64-C870-9D9D-7B68009BC4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62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FontTx/>
              <a:buNone/>
              <a:defRPr sz="3600" b="1">
                <a:latin typeface="+mn-lt"/>
                <a:ea typeface="+mn-ea"/>
                <a:cs typeface="+mn-cs"/>
                <a:sym typeface="Helvetica Neue"/>
              </a:defRPr>
            </a:lvl1pPr>
            <a:lvl2pPr marL="1066800" indent="-457200" defTabSz="825500">
              <a:lnSpc>
                <a:spcPct val="100000"/>
              </a:lnSpc>
              <a:spcBef>
                <a:spcPts val="0"/>
              </a:spcBef>
              <a:buSzPct val="123000"/>
              <a:buFontTx/>
              <a:defRPr sz="3600" b="1">
                <a:latin typeface="+mn-lt"/>
                <a:ea typeface="+mn-ea"/>
                <a:cs typeface="+mn-cs"/>
                <a:sym typeface="Helvetica Neue"/>
              </a:defRPr>
            </a:lvl2pPr>
            <a:lvl3pPr marL="1676400" indent="-457200" defTabSz="825500">
              <a:lnSpc>
                <a:spcPct val="100000"/>
              </a:lnSpc>
              <a:spcBef>
                <a:spcPts val="0"/>
              </a:spcBef>
              <a:buSzPct val="123000"/>
              <a:buFontTx/>
              <a:defRPr sz="3600" b="1">
                <a:latin typeface="+mn-lt"/>
                <a:ea typeface="+mn-ea"/>
                <a:cs typeface="+mn-cs"/>
                <a:sym typeface="Helvetica Neue"/>
              </a:defRPr>
            </a:lvl3pPr>
            <a:lvl4pPr marL="2286000" indent="-457200" defTabSz="825500">
              <a:lnSpc>
                <a:spcPct val="100000"/>
              </a:lnSpc>
              <a:spcBef>
                <a:spcPts val="0"/>
              </a:spcBef>
              <a:buSzPct val="123000"/>
              <a:buFontTx/>
              <a:defRPr sz="3600" b="1">
                <a:latin typeface="+mn-lt"/>
                <a:ea typeface="+mn-ea"/>
                <a:cs typeface="+mn-cs"/>
                <a:sym typeface="Helvetica Neue"/>
              </a:defRPr>
            </a:lvl4pPr>
            <a:lvl5pPr marL="2895600" indent="-457200" defTabSz="825500">
              <a:lnSpc>
                <a:spcPct val="100000"/>
              </a:lnSpc>
              <a:spcBef>
                <a:spcPts val="0"/>
              </a:spcBef>
              <a:buSzPct val="123000"/>
              <a:buFontTx/>
              <a:defRPr sz="3600" b="1">
                <a:latin typeface="+mn-lt"/>
                <a:ea typeface="+mn-ea"/>
                <a:cs typeface="+mn-cs"/>
                <a:sym typeface="Helvetica Neue"/>
              </a:defRPr>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lIns="50800" tIns="50800" rIns="50800" bIns="50800" anchor="b"/>
          <a:lstStyle>
            <a:lvl1pPr defTabSz="2438337">
              <a:lnSpc>
                <a:spcPct val="80000"/>
              </a:lnSpc>
              <a:defRPr sz="11600" b="1" spc="-232">
                <a:latin typeface="+mn-lt"/>
                <a:ea typeface="+mn-ea"/>
                <a:cs typeface="+mn-cs"/>
                <a:sym typeface="Helvetica Neue"/>
              </a:defRPr>
            </a:lvl1pPr>
          </a:lstStyle>
          <a:p>
            <a:r>
              <a:t>Presentation Title</a:t>
            </a:r>
          </a:p>
        </p:txBody>
      </p:sp>
      <p:sp>
        <p:nvSpPr>
          <p:cNvPr id="13" name="Body Level One…"/>
          <p:cNvSpPr txBox="1">
            <a:spLocks noGrp="1"/>
          </p:cNvSpPr>
          <p:nvPr>
            <p:ph type="body" sz="quarter" idx="13" hasCustomPrompt="1"/>
          </p:nvPr>
        </p:nvSpPr>
        <p:spPr>
          <a:xfrm>
            <a:off x="1201342" y="7223190"/>
            <a:ext cx="21971002" cy="1905002"/>
          </a:xfrm>
          <a:prstGeom prst="rect">
            <a:avLst/>
          </a:prstGeom>
        </p:spPr>
        <p:txBody>
          <a:bodyPr lIns="50800" tIns="50800" rIns="50800" bIns="50800"/>
          <a:lstStyle>
            <a:lvl1pPr marL="0" indent="0" defTabSz="825500">
              <a:lnSpc>
                <a:spcPct val="100000"/>
              </a:lnSpc>
              <a:spcBef>
                <a:spcPts val="0"/>
              </a:spcBef>
              <a:buSzTx/>
              <a:buFontTx/>
              <a:buNone/>
              <a:defRPr sz="5500" b="1">
                <a:latin typeface="+mn-lt"/>
                <a:ea typeface="+mn-ea"/>
                <a:cs typeface="+mn-cs"/>
                <a:sym typeface="Helvetica Neue"/>
              </a:defRPr>
            </a:lvl1pPr>
          </a:lstStyle>
          <a:p>
            <a:r>
              <a:t>Presentation Subtitle</a:t>
            </a:r>
          </a:p>
        </p:txBody>
      </p:sp>
      <p:sp>
        <p:nvSpPr>
          <p:cNvPr id="14"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lIns="50800" tIns="50800" rIns="50800" bIns="50800" anchor="ctr"/>
          <a:lstStyle>
            <a:lvl1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1pPr>
            <a:lvl2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2pPr>
            <a:lvl3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3pPr>
            <a:lvl4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4pPr>
            <a:lvl5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lIns="50800" tIns="50800" rIns="50800" bIns="50800" anchor="b"/>
          <a:lstStyle>
            <a:lvl1pPr marL="0" indent="0" algn="ctr" defTabSz="2438337">
              <a:lnSpc>
                <a:spcPct val="80000"/>
              </a:lnSpc>
              <a:spcBef>
                <a:spcPts val="0"/>
              </a:spcBef>
              <a:buSzTx/>
              <a:buFontTx/>
              <a:buNone/>
              <a:defRPr sz="25000" b="1" spc="-250">
                <a:latin typeface="+mn-lt"/>
                <a:ea typeface="+mn-ea"/>
                <a:cs typeface="+mn-cs"/>
                <a:sym typeface="Helvetica Neue"/>
              </a:defRPr>
            </a:lvl1pPr>
            <a:lvl2pPr marL="0" indent="0" algn="ctr" defTabSz="2438337">
              <a:lnSpc>
                <a:spcPct val="80000"/>
              </a:lnSpc>
              <a:spcBef>
                <a:spcPts val="0"/>
              </a:spcBef>
              <a:buSzTx/>
              <a:buFontTx/>
              <a:buNone/>
              <a:defRPr sz="25000" b="1" spc="-250">
                <a:latin typeface="+mn-lt"/>
                <a:ea typeface="+mn-ea"/>
                <a:cs typeface="+mn-cs"/>
                <a:sym typeface="Helvetica Neue"/>
              </a:defRPr>
            </a:lvl2pPr>
            <a:lvl3pPr marL="0" indent="0" algn="ctr" defTabSz="2438337">
              <a:lnSpc>
                <a:spcPct val="80000"/>
              </a:lnSpc>
              <a:spcBef>
                <a:spcPts val="0"/>
              </a:spcBef>
              <a:buSzTx/>
              <a:buFontTx/>
              <a:buNone/>
              <a:defRPr sz="25000" b="1" spc="-250">
                <a:latin typeface="+mn-lt"/>
                <a:ea typeface="+mn-ea"/>
                <a:cs typeface="+mn-cs"/>
                <a:sym typeface="Helvetica Neue"/>
              </a:defRPr>
            </a:lvl3pPr>
            <a:lvl4pPr marL="0" indent="0" algn="ctr" defTabSz="2438337">
              <a:lnSpc>
                <a:spcPct val="80000"/>
              </a:lnSpc>
              <a:spcBef>
                <a:spcPts val="0"/>
              </a:spcBef>
              <a:buSzTx/>
              <a:buFontTx/>
              <a:buNone/>
              <a:defRPr sz="25000" b="1" spc="-250">
                <a:latin typeface="+mn-lt"/>
                <a:ea typeface="+mn-ea"/>
                <a:cs typeface="+mn-cs"/>
                <a:sym typeface="Helvetica Neue"/>
              </a:defRPr>
            </a:lvl4pPr>
            <a:lvl5pPr marL="0" indent="0" algn="ctr" defTabSz="2438337">
              <a:lnSpc>
                <a:spcPct val="80000"/>
              </a:lnSpc>
              <a:spcBef>
                <a:spcPts val="0"/>
              </a:spcBef>
              <a:buSzTx/>
              <a:buFontTx/>
              <a:buNone/>
              <a:defRPr sz="25000" b="1" spc="-250">
                <a:latin typeface="+mn-lt"/>
                <a:ea typeface="+mn-ea"/>
                <a:cs typeface="+mn-cs"/>
                <a:sym typeface="Helvetica Neue"/>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FontTx/>
              <a:buNone/>
              <a:defRPr sz="5500" b="1">
                <a:latin typeface="+mn-lt"/>
                <a:ea typeface="+mn-ea"/>
                <a:cs typeface="+mn-cs"/>
                <a:sym typeface="Helvetica Neue"/>
              </a:defRPr>
            </a:lvl1pPr>
          </a:lstStyle>
          <a:p>
            <a:r>
              <a:t>Fact information</a:t>
            </a:r>
          </a:p>
        </p:txBody>
      </p:sp>
      <p:sp>
        <p:nvSpPr>
          <p:cNvPr id="108"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a:lstStyle>
            <a:lvl1pPr marL="0" indent="0" defTabSz="825500">
              <a:lnSpc>
                <a:spcPct val="100000"/>
              </a:lnSpc>
              <a:spcBef>
                <a:spcPts val="0"/>
              </a:spcBef>
              <a:buSzTx/>
              <a:buFontTx/>
              <a:buNone/>
              <a:defRPr sz="3600" b="1">
                <a:latin typeface="+mn-lt"/>
                <a:ea typeface="+mn-ea"/>
                <a:cs typeface="+mn-cs"/>
                <a:sym typeface="Helvetica Neue"/>
              </a:defRPr>
            </a:lvl1pPr>
            <a:lvl2pPr marL="1066800" indent="-457200" defTabSz="825500">
              <a:lnSpc>
                <a:spcPct val="100000"/>
              </a:lnSpc>
              <a:spcBef>
                <a:spcPts val="0"/>
              </a:spcBef>
              <a:buSzPct val="123000"/>
              <a:buFontTx/>
              <a:defRPr sz="3600" b="1">
                <a:latin typeface="+mn-lt"/>
                <a:ea typeface="+mn-ea"/>
                <a:cs typeface="+mn-cs"/>
                <a:sym typeface="Helvetica Neue"/>
              </a:defRPr>
            </a:lvl2pPr>
            <a:lvl3pPr marL="1676400" indent="-457200" defTabSz="825500">
              <a:lnSpc>
                <a:spcPct val="100000"/>
              </a:lnSpc>
              <a:spcBef>
                <a:spcPts val="0"/>
              </a:spcBef>
              <a:buSzPct val="123000"/>
              <a:buFontTx/>
              <a:defRPr sz="3600" b="1">
                <a:latin typeface="+mn-lt"/>
                <a:ea typeface="+mn-ea"/>
                <a:cs typeface="+mn-cs"/>
                <a:sym typeface="Helvetica Neue"/>
              </a:defRPr>
            </a:lvl3pPr>
            <a:lvl4pPr marL="2286000" indent="-457200" defTabSz="825500">
              <a:lnSpc>
                <a:spcPct val="100000"/>
              </a:lnSpc>
              <a:spcBef>
                <a:spcPts val="0"/>
              </a:spcBef>
              <a:buSzPct val="123000"/>
              <a:buFontTx/>
              <a:defRPr sz="3600" b="1">
                <a:latin typeface="+mn-lt"/>
                <a:ea typeface="+mn-ea"/>
                <a:cs typeface="+mn-cs"/>
                <a:sym typeface="Helvetica Neue"/>
              </a:defRPr>
            </a:lvl4pPr>
            <a:lvl5pPr marL="2895600" indent="-457200" defTabSz="825500">
              <a:lnSpc>
                <a:spcPct val="100000"/>
              </a:lnSpc>
              <a:spcBef>
                <a:spcPts val="0"/>
              </a:spcBef>
              <a:buSzPct val="123000"/>
              <a:buFontTx/>
              <a:defRPr sz="3600" b="1">
                <a:latin typeface="+mn-lt"/>
                <a:ea typeface="+mn-ea"/>
                <a:cs typeface="+mn-cs"/>
                <a:sym typeface="Helvetica Neue"/>
              </a:defRPr>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13" hasCustomPrompt="1"/>
          </p:nvPr>
        </p:nvSpPr>
        <p:spPr>
          <a:xfrm>
            <a:off x="1753923" y="4939860"/>
            <a:ext cx="20876154" cy="3836281"/>
          </a:xfrm>
          <a:prstGeom prst="rect">
            <a:avLst/>
          </a:prstGeom>
        </p:spPr>
        <p:txBody>
          <a:bodyPr lIns="50800" tIns="50800" rIns="50800" bIns="50800"/>
          <a:lstStyle>
            <a:lvl1pPr marL="469900" indent="-300876" defTabSz="2438337">
              <a:spcBef>
                <a:spcPts val="0"/>
              </a:spcBef>
              <a:buSzTx/>
              <a:buFont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r>
              <a:rPr lang="en-US"/>
              <a:t>Click icon to add picture</a:t>
            </a:r>
            <a:endParaRPr/>
          </a:p>
        </p:txBody>
      </p:sp>
      <p:sp>
        <p:nvSpPr>
          <p:cNvPr id="125" name="Image"/>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r>
              <a:rPr lang="en-US"/>
              <a:t>Click icon to add picture</a:t>
            </a:r>
            <a:endParaRPr/>
          </a:p>
        </p:txBody>
      </p:sp>
      <p:sp>
        <p:nvSpPr>
          <p:cNvPr id="126" name="Image"/>
          <p:cNvSpPr>
            <a:spLocks noGrp="1"/>
          </p:cNvSpPr>
          <p:nvPr>
            <p:ph type="pic" idx="15"/>
          </p:nvPr>
        </p:nvSpPr>
        <p:spPr>
          <a:xfrm>
            <a:off x="-139700" y="495300"/>
            <a:ext cx="16611600" cy="12458700"/>
          </a:xfrm>
          <a:prstGeom prst="rect">
            <a:avLst/>
          </a:prstGeom>
        </p:spPr>
        <p:txBody>
          <a:bodyPr lIns="91439" tIns="45719" rIns="91439" bIns="45719">
            <a:noAutofit/>
          </a:bodyPr>
          <a:lstStyle/>
          <a:p>
            <a:r>
              <a:rPr lang="en-US"/>
              <a:t>Click icon to add picture</a:t>
            </a:r>
            <a:endParaRPr/>
          </a:p>
        </p:txBody>
      </p:sp>
      <p:sp>
        <p:nvSpPr>
          <p:cNvPr id="127"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sp>
        <p:nvSpPr>
          <p:cNvPr id="149" name="Placeholder_for_GS.png"/>
          <p:cNvSpPr>
            <a:spLocks noGrp="1"/>
          </p:cNvSpPr>
          <p:nvPr>
            <p:ph type="pic" idx="13"/>
          </p:nvPr>
        </p:nvSpPr>
        <p:spPr>
          <a:xfrm>
            <a:off x="0" y="-5333921"/>
            <a:ext cx="24383915" cy="24383917"/>
          </a:xfrm>
          <a:prstGeom prst="rect">
            <a:avLst/>
          </a:prstGeom>
        </p:spPr>
        <p:txBody>
          <a:bodyPr lIns="91439" tIns="45719" rIns="91439" bIns="45719">
            <a:noAutofit/>
          </a:bodyPr>
          <a:lstStyle/>
          <a:p>
            <a:r>
              <a:rPr lang="en-US"/>
              <a:t>Click icon to add picture</a:t>
            </a:r>
            <a:endParaRPr/>
          </a:p>
        </p:txBody>
      </p:sp>
      <p:sp>
        <p:nvSpPr>
          <p:cNvPr id="150" name="Slide Number"/>
          <p:cNvSpPr txBox="1">
            <a:spLocks noGrp="1"/>
          </p:cNvSpPr>
          <p:nvPr>
            <p:ph type="sldNum" sz="quarter" idx="2"/>
          </p:nvPr>
        </p:nvSpPr>
        <p:spPr>
          <a:xfrm>
            <a:off x="22722729" y="1250231"/>
            <a:ext cx="396826" cy="406401"/>
          </a:xfrm>
          <a:prstGeom prst="rect">
            <a:avLst/>
          </a:prstGeom>
        </p:spPr>
        <p:txBody>
          <a:bodyPr lIns="50800" tIns="50800" rIns="50800" bIns="50800" anchor="b"/>
          <a:lstStyle>
            <a:lvl1pPr algn="ctr" defTabSz="584200">
              <a:defRPr sz="2000">
                <a:solidFill>
                  <a:srgbClr val="9F9A91"/>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157" name="Picture 1" descr="Picture 1"/>
          <p:cNvPicPr>
            <a:picLocks noChangeAspect="1"/>
          </p:cNvPicPr>
          <p:nvPr/>
        </p:nvPicPr>
        <p:blipFill>
          <a:blip r:embed="rId2"/>
          <a:srcRect l="11234" t="78470" b="4255"/>
          <a:stretch>
            <a:fillRect/>
          </a:stretch>
        </p:blipFill>
        <p:spPr>
          <a:xfrm>
            <a:off x="0" y="11398101"/>
            <a:ext cx="24384000" cy="2317901"/>
          </a:xfrm>
          <a:prstGeom prst="rect">
            <a:avLst/>
          </a:prstGeom>
          <a:ln w="12700">
            <a:miter lim="400000"/>
          </a:ln>
        </p:spPr>
      </p:pic>
      <p:pic>
        <p:nvPicPr>
          <p:cNvPr id="158" name="Picture 3" descr="Picture 3"/>
          <p:cNvPicPr>
            <a:picLocks noChangeAspect="1"/>
          </p:cNvPicPr>
          <p:nvPr/>
        </p:nvPicPr>
        <p:blipFill>
          <a:blip r:embed="rId2"/>
          <a:srcRect l="11234" b="79114"/>
          <a:stretch>
            <a:fillRect/>
          </a:stretch>
        </p:blipFill>
        <p:spPr>
          <a:xfrm>
            <a:off x="0" y="-1"/>
            <a:ext cx="24384000" cy="3338626"/>
          </a:xfrm>
          <a:prstGeom prst="rect">
            <a:avLst/>
          </a:prstGeom>
          <a:ln w="12700">
            <a:miter lim="400000"/>
          </a:ln>
        </p:spPr>
      </p:pic>
      <p:sp>
        <p:nvSpPr>
          <p:cNvPr id="159" name="Rectangle 4"/>
          <p:cNvSpPr/>
          <p:nvPr/>
        </p:nvSpPr>
        <p:spPr>
          <a:xfrm>
            <a:off x="406400" y="1329663"/>
            <a:ext cx="23977600" cy="1753786"/>
          </a:xfrm>
          <a:prstGeom prst="rect">
            <a:avLst/>
          </a:prstGeom>
          <a:solidFill>
            <a:srgbClr val="FFFFFF"/>
          </a:solidFill>
          <a:ln w="12700">
            <a:miter lim="400000"/>
          </a:ln>
        </p:spPr>
        <p:txBody>
          <a:bodyPr lIns="50800" tIns="50800" rIns="50800" bIns="50800" anchor="ctr"/>
          <a:lstStyle/>
          <a:p>
            <a:pPr algn="ctr" defTabSz="1828800">
              <a:lnSpc>
                <a:spcPct val="100000"/>
              </a:lnSpc>
              <a:spcBef>
                <a:spcPts val="0"/>
              </a:spcBef>
              <a:defRPr sz="3600">
                <a:solidFill>
                  <a:srgbClr val="FFFFFF"/>
                </a:solidFill>
                <a:latin typeface="Aptos"/>
                <a:ea typeface="Aptos"/>
                <a:cs typeface="Aptos"/>
                <a:sym typeface="Aptos"/>
              </a:defRPr>
            </a:pPr>
            <a:endParaRPr/>
          </a:p>
        </p:txBody>
      </p:sp>
      <p:sp>
        <p:nvSpPr>
          <p:cNvPr id="160" name="Flowchart: Data 1"/>
          <p:cNvSpPr/>
          <p:nvPr/>
        </p:nvSpPr>
        <p:spPr>
          <a:xfrm rot="10800000" flipH="1">
            <a:off x="139699" y="12687"/>
            <a:ext cx="21704302" cy="10618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 y="14401"/>
                  <a:pt x="482" y="7199"/>
                  <a:pt x="724" y="0"/>
                </a:cubicBezTo>
                <a:lnTo>
                  <a:pt x="21600" y="0"/>
                </a:lnTo>
                <a:cubicBezTo>
                  <a:pt x="21252" y="7314"/>
                  <a:pt x="20976" y="14217"/>
                  <a:pt x="20628" y="21531"/>
                </a:cubicBezTo>
                <a:lnTo>
                  <a:pt x="0" y="21600"/>
                </a:lnTo>
                <a:close/>
              </a:path>
            </a:pathLst>
          </a:custGeom>
          <a:gradFill>
            <a:gsLst>
              <a:gs pos="37000">
                <a:srgbClr val="FFFFFF"/>
              </a:gs>
              <a:gs pos="70000">
                <a:srgbClr val="FFFFFF"/>
              </a:gs>
              <a:gs pos="82000">
                <a:srgbClr val="C2F1C8"/>
              </a:gs>
              <a:gs pos="100000">
                <a:srgbClr val="F3F3F3"/>
              </a:gs>
            </a:gsLst>
            <a:lin ang="3000000"/>
          </a:gradFill>
          <a:ln w="12700">
            <a:miter lim="400000"/>
          </a:ln>
        </p:spPr>
        <p:txBody>
          <a:bodyPr lIns="50800" tIns="50800" rIns="50800" bIns="50800" anchor="ctr"/>
          <a:lstStyle/>
          <a:p>
            <a:pPr algn="ctr" defTabSz="1828800">
              <a:lnSpc>
                <a:spcPct val="100000"/>
              </a:lnSpc>
              <a:spcBef>
                <a:spcPts val="0"/>
              </a:spcBef>
              <a:defRPr sz="3600">
                <a:solidFill>
                  <a:srgbClr val="FFFFFF"/>
                </a:solidFill>
                <a:latin typeface="Aptos"/>
                <a:ea typeface="Aptos"/>
                <a:cs typeface="Aptos"/>
                <a:sym typeface="Aptos"/>
              </a:defRPr>
            </a:pPr>
            <a:endParaRPr/>
          </a:p>
        </p:txBody>
      </p:sp>
      <p:grpSp>
        <p:nvGrpSpPr>
          <p:cNvPr id="163" name="Group 6"/>
          <p:cNvGrpSpPr/>
          <p:nvPr/>
        </p:nvGrpSpPr>
        <p:grpSpPr>
          <a:xfrm>
            <a:off x="139700" y="144134"/>
            <a:ext cx="1879559" cy="917670"/>
            <a:chOff x="0" y="0"/>
            <a:chExt cx="1879558" cy="917669"/>
          </a:xfrm>
        </p:grpSpPr>
        <p:pic>
          <p:nvPicPr>
            <p:cNvPr id="161" name="Picture 7" descr="Picture 7"/>
            <p:cNvPicPr>
              <a:picLocks noChangeAspect="1"/>
            </p:cNvPicPr>
            <p:nvPr/>
          </p:nvPicPr>
          <p:blipFill>
            <a:blip r:embed="rId3"/>
            <a:stretch>
              <a:fillRect/>
            </a:stretch>
          </p:blipFill>
          <p:spPr>
            <a:xfrm>
              <a:off x="0" y="496180"/>
              <a:ext cx="1879559" cy="421490"/>
            </a:xfrm>
            <a:prstGeom prst="rect">
              <a:avLst/>
            </a:prstGeom>
            <a:ln w="12700" cap="flat">
              <a:noFill/>
              <a:miter lim="400000"/>
            </a:ln>
            <a:effectLst/>
          </p:spPr>
        </p:pic>
        <p:pic>
          <p:nvPicPr>
            <p:cNvPr id="162" name="Picture 9" descr="Picture 9"/>
            <p:cNvPicPr>
              <a:picLocks noChangeAspect="1"/>
            </p:cNvPicPr>
            <p:nvPr/>
          </p:nvPicPr>
          <p:blipFill>
            <a:blip r:embed="rId4"/>
            <a:stretch>
              <a:fillRect/>
            </a:stretch>
          </p:blipFill>
          <p:spPr>
            <a:xfrm>
              <a:off x="162049" y="0"/>
              <a:ext cx="1554895" cy="581015"/>
            </a:xfrm>
            <a:prstGeom prst="rect">
              <a:avLst/>
            </a:prstGeom>
            <a:ln w="12700" cap="flat">
              <a:noFill/>
              <a:miter lim="400000"/>
            </a:ln>
            <a:effectLst/>
          </p:spPr>
        </p:pic>
      </p:grpSp>
      <p:sp>
        <p:nvSpPr>
          <p:cNvPr id="164" name="Slide Number"/>
          <p:cNvSpPr txBox="1">
            <a:spLocks noGrp="1"/>
          </p:cNvSpPr>
          <p:nvPr>
            <p:ph type="sldNum" sz="quarter" idx="2"/>
          </p:nvPr>
        </p:nvSpPr>
        <p:spPr>
          <a:xfrm>
            <a:off x="204511" y="13139920"/>
            <a:ext cx="534610" cy="551179"/>
          </a:xfrm>
          <a:prstGeom prst="rect">
            <a:avLst/>
          </a:prstGeom>
        </p:spPr>
        <p:txBody>
          <a:bodyPr anchor="t"/>
          <a:lstStyle>
            <a:lvl1pPr defTabSz="914400">
              <a:defRPr>
                <a:solidFill>
                  <a:srgbClr val="1F4E79"/>
                </a:solidFill>
                <a:latin typeface="Avenir Next LT Pro"/>
                <a:ea typeface="Avenir Next LT Pro"/>
                <a:cs typeface="Avenir Next LT Pro"/>
                <a:sym typeface="Avenir Next LT Pr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copy 6">
    <p:spTree>
      <p:nvGrpSpPr>
        <p:cNvPr id="1" name=""/>
        <p:cNvGrpSpPr/>
        <p:nvPr/>
      </p:nvGrpSpPr>
      <p:grpSpPr>
        <a:xfrm>
          <a:off x="0" y="0"/>
          <a:ext cx="0" cy="0"/>
          <a:chOff x="0" y="0"/>
          <a:chExt cx="0" cy="0"/>
        </a:xfrm>
      </p:grpSpPr>
      <p:sp>
        <p:nvSpPr>
          <p:cNvPr id="171" name="Placeholder_for_GS.png"/>
          <p:cNvSpPr>
            <a:spLocks noGrp="1"/>
          </p:cNvSpPr>
          <p:nvPr>
            <p:ph type="pic" sz="half" idx="13"/>
          </p:nvPr>
        </p:nvSpPr>
        <p:spPr>
          <a:xfrm>
            <a:off x="1175962" y="2896860"/>
            <a:ext cx="11015848" cy="11015848"/>
          </a:xfrm>
          <a:prstGeom prst="rect">
            <a:avLst/>
          </a:prstGeom>
        </p:spPr>
        <p:txBody>
          <a:bodyPr lIns="91439" tIns="45719" rIns="91439" bIns="45719">
            <a:noAutofit/>
          </a:bodyPr>
          <a:lstStyle/>
          <a:p>
            <a:r>
              <a:rPr lang="en-US"/>
              <a:t>Click icon to add picture</a:t>
            </a:r>
            <a:endParaRPr/>
          </a:p>
        </p:txBody>
      </p:sp>
      <p:sp>
        <p:nvSpPr>
          <p:cNvPr id="172" name="Slide Number"/>
          <p:cNvSpPr txBox="1">
            <a:spLocks noGrp="1"/>
          </p:cNvSpPr>
          <p:nvPr>
            <p:ph type="sldNum" sz="quarter" idx="2"/>
          </p:nvPr>
        </p:nvSpPr>
        <p:spPr>
          <a:xfrm>
            <a:off x="22722729" y="1250231"/>
            <a:ext cx="396826" cy="406401"/>
          </a:xfrm>
          <a:prstGeom prst="rect">
            <a:avLst/>
          </a:prstGeom>
        </p:spPr>
        <p:txBody>
          <a:bodyPr lIns="50800" tIns="50800" rIns="50800" bIns="50800" anchor="b"/>
          <a:lstStyle>
            <a:lvl1pPr algn="ctr" defTabSz="584200">
              <a:defRPr sz="2000">
                <a:solidFill>
                  <a:srgbClr val="9F9A91"/>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copy 9">
    <p:spTree>
      <p:nvGrpSpPr>
        <p:cNvPr id="1" name=""/>
        <p:cNvGrpSpPr/>
        <p:nvPr/>
      </p:nvGrpSpPr>
      <p:grpSpPr>
        <a:xfrm>
          <a:off x="0" y="0"/>
          <a:ext cx="0" cy="0"/>
          <a:chOff x="0" y="0"/>
          <a:chExt cx="0" cy="0"/>
        </a:xfrm>
      </p:grpSpPr>
      <p:sp>
        <p:nvSpPr>
          <p:cNvPr id="179" name="Image"/>
          <p:cNvSpPr>
            <a:spLocks noGrp="1"/>
          </p:cNvSpPr>
          <p:nvPr>
            <p:ph type="pic" idx="13"/>
          </p:nvPr>
        </p:nvSpPr>
        <p:spPr>
          <a:xfrm>
            <a:off x="10380629" y="2099429"/>
            <a:ext cx="14109606" cy="14109606"/>
          </a:xfrm>
          <a:prstGeom prst="rect">
            <a:avLst/>
          </a:prstGeom>
        </p:spPr>
        <p:txBody>
          <a:bodyPr lIns="91439" tIns="45719" rIns="91439" bIns="45719">
            <a:noAutofit/>
          </a:bodyPr>
          <a:lstStyle/>
          <a:p>
            <a:r>
              <a:rPr lang="en-US"/>
              <a:t>Click icon to add picture</a:t>
            </a:r>
            <a:endParaRPr/>
          </a:p>
        </p:txBody>
      </p:sp>
      <p:sp>
        <p:nvSpPr>
          <p:cNvPr id="180" name="Slide Number"/>
          <p:cNvSpPr txBox="1">
            <a:spLocks noGrp="1"/>
          </p:cNvSpPr>
          <p:nvPr>
            <p:ph type="sldNum" sz="quarter" idx="2"/>
          </p:nvPr>
        </p:nvSpPr>
        <p:spPr>
          <a:xfrm>
            <a:off x="22722729" y="1250231"/>
            <a:ext cx="396826" cy="406401"/>
          </a:xfrm>
          <a:prstGeom prst="rect">
            <a:avLst/>
          </a:prstGeom>
        </p:spPr>
        <p:txBody>
          <a:bodyPr lIns="50800" tIns="50800" rIns="50800" bIns="50800" anchor="b"/>
          <a:lstStyle>
            <a:lvl1pPr algn="ctr" defTabSz="584200">
              <a:defRPr sz="2000">
                <a:solidFill>
                  <a:srgbClr val="9F9A91"/>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0" name="Title Text"/>
          <p:cNvSpPr txBox="1">
            <a:spLocks noGrp="1"/>
          </p:cNvSpPr>
          <p:nvPr>
            <p:ph type="title"/>
          </p:nvPr>
        </p:nvSpPr>
        <p:spPr>
          <a:prstGeom prst="rect">
            <a:avLst/>
          </a:prstGeom>
        </p:spPr>
        <p:txBody>
          <a:bodyPr/>
          <a:lstStyle/>
          <a:p>
            <a:r>
              <a:rPr lang="en-US"/>
              <a:t>Click to edit Master title style</a:t>
            </a:r>
            <a:endParaRPr/>
          </a:p>
        </p:txBody>
      </p:sp>
      <p:sp>
        <p:nvSpPr>
          <p:cNvPr id="211"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13"/>
          </p:nvPr>
        </p:nvSpPr>
        <p:spPr>
          <a:xfrm>
            <a:off x="-1155700" y="-1295400"/>
            <a:ext cx="26746200" cy="16018933"/>
          </a:xfrm>
          <a:prstGeom prst="rect">
            <a:avLst/>
          </a:prstGeom>
        </p:spPr>
        <p:txBody>
          <a:bodyPr lIns="91439" tIns="45719" rIns="91439" bIns="45719">
            <a:noAutofit/>
          </a:bodyPr>
          <a:lstStyle/>
          <a:p>
            <a:r>
              <a:rPr lang="en-US"/>
              <a:t>Click icon to add picture</a:t>
            </a:r>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lIns="50800" tIns="50800" rIns="50800" bIns="50800" anchor="b"/>
          <a:lstStyle>
            <a:lvl1pPr defTabSz="2438337">
              <a:lnSpc>
                <a:spcPct val="80000"/>
              </a:lnSpc>
              <a:defRPr sz="11600" b="1" spc="-232">
                <a:latin typeface="+mn-lt"/>
                <a:ea typeface="+mn-ea"/>
                <a:cs typeface="+mn-cs"/>
                <a:sym typeface="Helvetica Neue"/>
              </a:defRPr>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0" indent="0" defTabSz="825500">
              <a:lnSpc>
                <a:spcPct val="100000"/>
              </a:lnSpc>
              <a:spcBef>
                <a:spcPts val="0"/>
              </a:spcBef>
              <a:buSzTx/>
              <a:buFontTx/>
              <a:buNone/>
              <a:defRPr sz="3600" b="1">
                <a:latin typeface="+mn-lt"/>
                <a:ea typeface="+mn-ea"/>
                <a:cs typeface="+mn-cs"/>
                <a:sym typeface="Helvetica Neue"/>
              </a:defRPr>
            </a:lvl1pPr>
            <a:lvl2pPr marL="1066800" indent="-457200" defTabSz="825500">
              <a:lnSpc>
                <a:spcPct val="100000"/>
              </a:lnSpc>
              <a:spcBef>
                <a:spcPts val="0"/>
              </a:spcBef>
              <a:buSzPct val="123000"/>
              <a:buFontTx/>
              <a:defRPr sz="3600" b="1">
                <a:latin typeface="+mn-lt"/>
                <a:ea typeface="+mn-ea"/>
                <a:cs typeface="+mn-cs"/>
                <a:sym typeface="Helvetica Neue"/>
              </a:defRPr>
            </a:lvl2pPr>
            <a:lvl3pPr marL="1676400" indent="-457200" defTabSz="825500">
              <a:lnSpc>
                <a:spcPct val="100000"/>
              </a:lnSpc>
              <a:spcBef>
                <a:spcPts val="0"/>
              </a:spcBef>
              <a:buSzPct val="123000"/>
              <a:buFontTx/>
              <a:defRPr sz="3600" b="1">
                <a:latin typeface="+mn-lt"/>
                <a:ea typeface="+mn-ea"/>
                <a:cs typeface="+mn-cs"/>
                <a:sym typeface="Helvetica Neue"/>
              </a:defRPr>
            </a:lvl3pPr>
            <a:lvl4pPr marL="2286000" indent="-457200" defTabSz="825500">
              <a:lnSpc>
                <a:spcPct val="100000"/>
              </a:lnSpc>
              <a:spcBef>
                <a:spcPts val="0"/>
              </a:spcBef>
              <a:buSzPct val="123000"/>
              <a:buFontTx/>
              <a:defRPr sz="3600" b="1">
                <a:latin typeface="+mn-lt"/>
                <a:ea typeface="+mn-ea"/>
                <a:cs typeface="+mn-cs"/>
                <a:sym typeface="Helvetica Neue"/>
              </a:defRPr>
            </a:lvl4pPr>
            <a:lvl5pPr marL="2895600" indent="-457200" defTabSz="825500">
              <a:lnSpc>
                <a:spcPct val="100000"/>
              </a:lnSpc>
              <a:spcBef>
                <a:spcPts val="0"/>
              </a:spcBef>
              <a:buSzPct val="123000"/>
              <a:buFontTx/>
              <a:defRPr sz="3600" b="1">
                <a:latin typeface="+mn-lt"/>
                <a:ea typeface="+mn-ea"/>
                <a:cs typeface="+mn-cs"/>
                <a:sym typeface="Helvetica Neue"/>
              </a:defRPr>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14" hasCustomPrompt="1"/>
          </p:nvPr>
        </p:nvSpPr>
        <p:spPr>
          <a:xfrm>
            <a:off x="1206500" y="11609909"/>
            <a:ext cx="21971000" cy="1116953"/>
          </a:xfrm>
          <a:prstGeom prst="rect">
            <a:avLst/>
          </a:prstGeom>
        </p:spPr>
        <p:txBody>
          <a:bodyPr lIns="50800" tIns="50800" rIns="50800" bIns="50800"/>
          <a:lstStyle>
            <a:lvl1pPr marL="0" indent="0" defTabSz="825500">
              <a:lnSpc>
                <a:spcPct val="100000"/>
              </a:lnSpc>
              <a:spcBef>
                <a:spcPts val="0"/>
              </a:spcBef>
              <a:buSzTx/>
              <a:buFontTx/>
              <a:buNone/>
              <a:defRPr sz="5500" b="1">
                <a:latin typeface="+mn-lt"/>
                <a:ea typeface="+mn-ea"/>
                <a:cs typeface="+mn-cs"/>
                <a:sym typeface="Helvetica Neue"/>
              </a:defRPr>
            </a:lvl1pPr>
          </a:lstStyle>
          <a:p>
            <a:r>
              <a:t>Presentation Subtitle</a:t>
            </a:r>
          </a:p>
        </p:txBody>
      </p:sp>
      <p:sp>
        <p:nvSpPr>
          <p:cNvPr id="25"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Slides copy 3">
    <p:spTree>
      <p:nvGrpSpPr>
        <p:cNvPr id="1" name=""/>
        <p:cNvGrpSpPr/>
        <p:nvPr/>
      </p:nvGrpSpPr>
      <p:grpSpPr>
        <a:xfrm>
          <a:off x="0" y="0"/>
          <a:ext cx="0" cy="0"/>
          <a:chOff x="0" y="0"/>
          <a:chExt cx="0" cy="0"/>
        </a:xfrm>
      </p:grpSpPr>
      <p:sp>
        <p:nvSpPr>
          <p:cNvPr id="219" name="Placeholder_for_GS.png"/>
          <p:cNvSpPr>
            <a:spLocks noGrp="1"/>
          </p:cNvSpPr>
          <p:nvPr>
            <p:ph type="pic" idx="13"/>
          </p:nvPr>
        </p:nvSpPr>
        <p:spPr>
          <a:xfrm>
            <a:off x="-863947" y="34"/>
            <a:ext cx="13715985" cy="13715986"/>
          </a:xfrm>
          <a:prstGeom prst="rect">
            <a:avLst/>
          </a:prstGeom>
        </p:spPr>
        <p:txBody>
          <a:bodyPr lIns="91439" tIns="45719" rIns="91439" bIns="45719">
            <a:noAutofit/>
          </a:bodyPr>
          <a:lstStyle/>
          <a:p>
            <a:r>
              <a:rPr lang="en-US"/>
              <a:t>Click icon to add picture</a:t>
            </a:r>
            <a:endParaRPr/>
          </a:p>
        </p:txBody>
      </p:sp>
      <p:sp>
        <p:nvSpPr>
          <p:cNvPr id="220" name="Placeholder_for_GS.png"/>
          <p:cNvSpPr>
            <a:spLocks noGrp="1"/>
          </p:cNvSpPr>
          <p:nvPr>
            <p:ph type="pic" sz="half" idx="14"/>
          </p:nvPr>
        </p:nvSpPr>
        <p:spPr>
          <a:xfrm>
            <a:off x="965169" y="1829151"/>
            <a:ext cx="10311751" cy="10311751"/>
          </a:xfrm>
          <a:prstGeom prst="rect">
            <a:avLst/>
          </a:prstGeom>
        </p:spPr>
        <p:txBody>
          <a:bodyPr lIns="91439" tIns="45719" rIns="91439" bIns="45719">
            <a:noAutofit/>
          </a:bodyPr>
          <a:lstStyle/>
          <a:p>
            <a:r>
              <a:rPr lang="en-US"/>
              <a:t>Click icon to add picture</a:t>
            </a:r>
            <a:endParaRPr/>
          </a:p>
        </p:txBody>
      </p:sp>
      <p:sp>
        <p:nvSpPr>
          <p:cNvPr id="221" name="Slide Number"/>
          <p:cNvSpPr txBox="1">
            <a:spLocks noGrp="1"/>
          </p:cNvSpPr>
          <p:nvPr>
            <p:ph type="sldNum" sz="quarter" idx="2"/>
          </p:nvPr>
        </p:nvSpPr>
        <p:spPr>
          <a:xfrm>
            <a:off x="22722729" y="1271240"/>
            <a:ext cx="396826" cy="385392"/>
          </a:xfrm>
          <a:prstGeom prst="rect">
            <a:avLst/>
          </a:prstGeom>
        </p:spPr>
        <p:txBody>
          <a:bodyPr lIns="50800" tIns="50800" rIns="50800" bIns="50800" anchor="b"/>
          <a:lstStyle>
            <a:lvl1pPr algn="ctr" defTabSz="584200">
              <a:defRPr sz="2000">
                <a:solidFill>
                  <a:srgbClr val="9F9A91"/>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35" name="Title Text"/>
          <p:cNvSpPr txBox="1">
            <a:spLocks noGrp="1"/>
          </p:cNvSpPr>
          <p:nvPr>
            <p:ph type="title"/>
          </p:nvPr>
        </p:nvSpPr>
        <p:spPr>
          <a:xfrm>
            <a:off x="3048000" y="2244725"/>
            <a:ext cx="18288000" cy="4775202"/>
          </a:xfrm>
          <a:prstGeom prst="rect">
            <a:avLst/>
          </a:prstGeom>
        </p:spPr>
        <p:txBody>
          <a:bodyPr anchor="b"/>
          <a:lstStyle>
            <a:lvl1pPr algn="ctr">
              <a:defRPr sz="12000"/>
            </a:lvl1pPr>
          </a:lstStyle>
          <a:p>
            <a:r>
              <a:rPr lang="en-US"/>
              <a:t>Click to edit Master title style</a:t>
            </a:r>
            <a:endParaRPr/>
          </a:p>
        </p:txBody>
      </p:sp>
      <p:sp>
        <p:nvSpPr>
          <p:cNvPr id="236"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0" algn="ctr">
              <a:buSzTx/>
              <a:buFontTx/>
              <a:buNone/>
              <a:defRPr sz="4800"/>
            </a:lvl2pPr>
            <a:lvl3pPr marL="0" indent="0" algn="ctr">
              <a:buSzTx/>
              <a:buFontTx/>
              <a:buNone/>
              <a:defRPr sz="4800"/>
            </a:lvl3pPr>
            <a:lvl4pPr marL="0" indent="0" algn="ctr">
              <a:buSzTx/>
              <a:buFontTx/>
              <a:buNone/>
              <a:defRPr sz="4800"/>
            </a:lvl4pPr>
            <a:lvl5pPr marL="0" indent="0" algn="ctr">
              <a:buSzTx/>
              <a:buFontTx/>
              <a:buNone/>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copy 13">
    <p:spTree>
      <p:nvGrpSpPr>
        <p:cNvPr id="1" name=""/>
        <p:cNvGrpSpPr/>
        <p:nvPr/>
      </p:nvGrpSpPr>
      <p:grpSpPr>
        <a:xfrm>
          <a:off x="0" y="0"/>
          <a:ext cx="0" cy="0"/>
          <a:chOff x="0" y="0"/>
          <a:chExt cx="0" cy="0"/>
        </a:xfrm>
      </p:grpSpPr>
      <p:sp>
        <p:nvSpPr>
          <p:cNvPr id="244" name="Placeholder_for_GS.png"/>
          <p:cNvSpPr>
            <a:spLocks noGrp="1"/>
          </p:cNvSpPr>
          <p:nvPr>
            <p:ph type="pic" idx="13"/>
          </p:nvPr>
        </p:nvSpPr>
        <p:spPr>
          <a:xfrm>
            <a:off x="12192000" y="-2666988"/>
            <a:ext cx="12191831" cy="12191832"/>
          </a:xfrm>
          <a:prstGeom prst="rect">
            <a:avLst/>
          </a:prstGeom>
        </p:spPr>
        <p:txBody>
          <a:bodyPr lIns="91439" tIns="45719" rIns="91439" bIns="45719">
            <a:noAutofit/>
          </a:bodyPr>
          <a:lstStyle/>
          <a:p>
            <a:r>
              <a:rPr lang="en-US"/>
              <a:t>Click icon to add picture</a:t>
            </a:r>
            <a:endParaRPr/>
          </a:p>
        </p:txBody>
      </p:sp>
      <p:sp>
        <p:nvSpPr>
          <p:cNvPr id="245" name="Placeholder_for_GS.png"/>
          <p:cNvSpPr>
            <a:spLocks noGrp="1"/>
          </p:cNvSpPr>
          <p:nvPr>
            <p:ph type="pic" idx="14"/>
          </p:nvPr>
        </p:nvSpPr>
        <p:spPr>
          <a:xfrm>
            <a:off x="12192000" y="4191013"/>
            <a:ext cx="12191831" cy="12191831"/>
          </a:xfrm>
          <a:prstGeom prst="rect">
            <a:avLst/>
          </a:prstGeom>
        </p:spPr>
        <p:txBody>
          <a:bodyPr lIns="91439" tIns="45719" rIns="91439" bIns="45719">
            <a:noAutofit/>
          </a:bodyPr>
          <a:lstStyle/>
          <a:p>
            <a:r>
              <a:rPr lang="en-US"/>
              <a:t>Click icon to add picture</a:t>
            </a:r>
            <a:endParaRPr/>
          </a:p>
        </p:txBody>
      </p:sp>
      <p:sp>
        <p:nvSpPr>
          <p:cNvPr id="246" name="Slide Number"/>
          <p:cNvSpPr txBox="1">
            <a:spLocks noGrp="1"/>
          </p:cNvSpPr>
          <p:nvPr>
            <p:ph type="sldNum" sz="quarter" idx="2"/>
          </p:nvPr>
        </p:nvSpPr>
        <p:spPr>
          <a:xfrm>
            <a:off x="22722729" y="1250231"/>
            <a:ext cx="396826" cy="406401"/>
          </a:xfrm>
          <a:prstGeom prst="rect">
            <a:avLst/>
          </a:prstGeom>
        </p:spPr>
        <p:txBody>
          <a:bodyPr lIns="50800" tIns="50800" rIns="50800" bIns="50800" anchor="b"/>
          <a:lstStyle>
            <a:lvl1pPr algn="ctr" defTabSz="584200">
              <a:defRPr sz="2000">
                <a:solidFill>
                  <a:srgbClr val="9F9A91"/>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copy 28">
    <p:spTree>
      <p:nvGrpSpPr>
        <p:cNvPr id="1" name=""/>
        <p:cNvGrpSpPr/>
        <p:nvPr/>
      </p:nvGrpSpPr>
      <p:grpSpPr>
        <a:xfrm>
          <a:off x="0" y="0"/>
          <a:ext cx="0" cy="0"/>
          <a:chOff x="0" y="0"/>
          <a:chExt cx="0" cy="0"/>
        </a:xfrm>
      </p:grpSpPr>
      <p:sp>
        <p:nvSpPr>
          <p:cNvPr id="253" name="Image"/>
          <p:cNvSpPr>
            <a:spLocks noGrp="1"/>
          </p:cNvSpPr>
          <p:nvPr>
            <p:ph type="pic" sz="quarter" idx="13"/>
          </p:nvPr>
        </p:nvSpPr>
        <p:spPr>
          <a:xfrm>
            <a:off x="730000" y="5394183"/>
            <a:ext cx="7556036" cy="7556035"/>
          </a:xfrm>
          <a:prstGeom prst="rect">
            <a:avLst/>
          </a:prstGeom>
        </p:spPr>
        <p:txBody>
          <a:bodyPr lIns="91439" tIns="45719" rIns="91439" bIns="45719">
            <a:noAutofit/>
          </a:bodyPr>
          <a:lstStyle/>
          <a:p>
            <a:r>
              <a:rPr lang="en-US"/>
              <a:t>Click icon to add picture</a:t>
            </a:r>
            <a:endParaRPr/>
          </a:p>
        </p:txBody>
      </p:sp>
      <p:sp>
        <p:nvSpPr>
          <p:cNvPr id="254" name="Image"/>
          <p:cNvSpPr>
            <a:spLocks noGrp="1"/>
          </p:cNvSpPr>
          <p:nvPr>
            <p:ph type="pic" sz="quarter" idx="14"/>
          </p:nvPr>
        </p:nvSpPr>
        <p:spPr>
          <a:xfrm>
            <a:off x="8414057" y="5394142"/>
            <a:ext cx="7556035" cy="7556035"/>
          </a:xfrm>
          <a:prstGeom prst="rect">
            <a:avLst/>
          </a:prstGeom>
        </p:spPr>
        <p:txBody>
          <a:bodyPr lIns="91439" tIns="45719" rIns="91439" bIns="45719">
            <a:noAutofit/>
          </a:bodyPr>
          <a:lstStyle/>
          <a:p>
            <a:r>
              <a:rPr lang="en-US"/>
              <a:t>Click icon to add picture</a:t>
            </a:r>
            <a:endParaRPr/>
          </a:p>
        </p:txBody>
      </p:sp>
      <p:sp>
        <p:nvSpPr>
          <p:cNvPr id="255" name="Image"/>
          <p:cNvSpPr>
            <a:spLocks noGrp="1"/>
          </p:cNvSpPr>
          <p:nvPr>
            <p:ph type="pic" sz="quarter" idx="15"/>
          </p:nvPr>
        </p:nvSpPr>
        <p:spPr>
          <a:xfrm>
            <a:off x="16097966" y="5394116"/>
            <a:ext cx="7556034" cy="7556035"/>
          </a:xfrm>
          <a:prstGeom prst="rect">
            <a:avLst/>
          </a:prstGeom>
        </p:spPr>
        <p:txBody>
          <a:bodyPr lIns="91439" tIns="45719" rIns="91439" bIns="45719">
            <a:noAutofit/>
          </a:bodyPr>
          <a:lstStyle/>
          <a:p>
            <a:r>
              <a:rPr lang="en-US"/>
              <a:t>Click icon to add picture</a:t>
            </a:r>
            <a:endParaRPr/>
          </a:p>
        </p:txBody>
      </p:sp>
      <p:sp>
        <p:nvSpPr>
          <p:cNvPr id="256" name="Slide Number"/>
          <p:cNvSpPr txBox="1">
            <a:spLocks noGrp="1"/>
          </p:cNvSpPr>
          <p:nvPr>
            <p:ph type="sldNum" sz="quarter" idx="2"/>
          </p:nvPr>
        </p:nvSpPr>
        <p:spPr>
          <a:xfrm>
            <a:off x="22722729" y="1250231"/>
            <a:ext cx="396826" cy="406401"/>
          </a:xfrm>
          <a:prstGeom prst="rect">
            <a:avLst/>
          </a:prstGeom>
        </p:spPr>
        <p:txBody>
          <a:bodyPr lIns="50800" tIns="50800" rIns="50800" bIns="50800" anchor="b"/>
          <a:lstStyle>
            <a:lvl1pPr algn="ctr" defTabSz="584200">
              <a:defRPr sz="2000">
                <a:solidFill>
                  <a:srgbClr val="9F9A91"/>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13"/>
          </p:nvPr>
        </p:nvSpPr>
        <p:spPr>
          <a:xfrm>
            <a:off x="10972800" y="-203200"/>
            <a:ext cx="12144837" cy="14135100"/>
          </a:xfrm>
          <a:prstGeom prst="rect">
            <a:avLst/>
          </a:prstGeom>
        </p:spPr>
        <p:txBody>
          <a:bodyPr lIns="91439" tIns="45719" rIns="91439" bIns="45719">
            <a:noAutofit/>
          </a:bodyPr>
          <a:lstStyle/>
          <a:p>
            <a:r>
              <a:rPr lang="en-US"/>
              <a:t>Click icon to add picture</a:t>
            </a:r>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lIns="50800" tIns="50800" rIns="50800" bIns="50800" anchor="b"/>
          <a:lstStyle>
            <a:lvl1pPr defTabSz="2438337">
              <a:lnSpc>
                <a:spcPct val="80000"/>
              </a:lnSpc>
              <a:defRPr sz="8500" b="1" spc="-170">
                <a:latin typeface="+mn-lt"/>
                <a:ea typeface="+mn-ea"/>
                <a:cs typeface="+mn-cs"/>
                <a:sym typeface="Helvetica Neue"/>
              </a:defRPr>
            </a:lvl1pPr>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lIns="50800" tIns="50800" rIns="50800" bIns="50800"/>
          <a:lstStyle>
            <a:lvl1pPr marL="0" indent="0" defTabSz="825500">
              <a:lnSpc>
                <a:spcPct val="100000"/>
              </a:lnSpc>
              <a:spcBef>
                <a:spcPts val="0"/>
              </a:spcBef>
              <a:buSzTx/>
              <a:buFontTx/>
              <a:buNone/>
              <a:defRPr sz="5500" b="1">
                <a:latin typeface="+mn-lt"/>
                <a:ea typeface="+mn-ea"/>
                <a:cs typeface="+mn-cs"/>
                <a:sym typeface="Helvetica Neue"/>
              </a:defRPr>
            </a:lvl1pPr>
            <a:lvl2pPr marL="0" indent="0" defTabSz="825500">
              <a:lnSpc>
                <a:spcPct val="100000"/>
              </a:lnSpc>
              <a:spcBef>
                <a:spcPts val="0"/>
              </a:spcBef>
              <a:buSzTx/>
              <a:buFontTx/>
              <a:buNone/>
              <a:defRPr sz="5500" b="1">
                <a:latin typeface="+mn-lt"/>
                <a:ea typeface="+mn-ea"/>
                <a:cs typeface="+mn-cs"/>
                <a:sym typeface="Helvetica Neue"/>
              </a:defRPr>
            </a:lvl2pPr>
            <a:lvl3pPr marL="0" indent="0" defTabSz="825500">
              <a:lnSpc>
                <a:spcPct val="100000"/>
              </a:lnSpc>
              <a:spcBef>
                <a:spcPts val="0"/>
              </a:spcBef>
              <a:buSzTx/>
              <a:buFontTx/>
              <a:buNone/>
              <a:defRPr sz="5500" b="1">
                <a:latin typeface="+mn-lt"/>
                <a:ea typeface="+mn-ea"/>
                <a:cs typeface="+mn-cs"/>
                <a:sym typeface="Helvetica Neue"/>
              </a:defRPr>
            </a:lvl3pPr>
            <a:lvl4pPr marL="0" indent="0" defTabSz="825500">
              <a:lnSpc>
                <a:spcPct val="100000"/>
              </a:lnSpc>
              <a:spcBef>
                <a:spcPts val="0"/>
              </a:spcBef>
              <a:buSzTx/>
              <a:buFontTx/>
              <a:buNone/>
              <a:defRPr sz="5500" b="1">
                <a:latin typeface="+mn-lt"/>
                <a:ea typeface="+mn-ea"/>
                <a:cs typeface="+mn-cs"/>
                <a:sym typeface="Helvetica Neue"/>
              </a:defRPr>
            </a:lvl4pPr>
            <a:lvl5pPr marL="0" indent="0" defTabSz="825500">
              <a:lnSpc>
                <a:spcPct val="100000"/>
              </a:lnSpc>
              <a:spcBef>
                <a:spcPts val="0"/>
              </a:spcBef>
              <a:buSzTx/>
              <a:buFontTx/>
              <a:buNone/>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lIns="50800" tIns="50800" rIns="50800" bIns="50800" anchor="t"/>
          <a:lstStyle>
            <a:lvl1pPr defTabSz="2438337">
              <a:lnSpc>
                <a:spcPct val="80000"/>
              </a:lnSpc>
              <a:defRPr sz="8500" b="1" spc="-170">
                <a:latin typeface="+mn-lt"/>
                <a:ea typeface="+mn-ea"/>
                <a:cs typeface="+mn-cs"/>
                <a:sym typeface="Helvetica Neue"/>
              </a:defRPr>
            </a:lvl1p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latin typeface="+mn-lt"/>
                <a:ea typeface="+mn-ea"/>
                <a:cs typeface="+mn-cs"/>
                <a:sym typeface="Helvetica Neue"/>
              </a:defRPr>
            </a:lvl1pPr>
            <a:lvl2pPr marL="1308100" indent="-698500" defTabSz="825500">
              <a:lnSpc>
                <a:spcPct val="100000"/>
              </a:lnSpc>
              <a:spcBef>
                <a:spcPts val="0"/>
              </a:spcBef>
              <a:buSzPct val="123000"/>
              <a:buFontTx/>
              <a:defRPr sz="5500" b="1">
                <a:latin typeface="+mn-lt"/>
                <a:ea typeface="+mn-ea"/>
                <a:cs typeface="+mn-cs"/>
                <a:sym typeface="Helvetica Neue"/>
              </a:defRPr>
            </a:lvl2pPr>
            <a:lvl3pPr marL="1917700" indent="-698500" defTabSz="825500">
              <a:lnSpc>
                <a:spcPct val="100000"/>
              </a:lnSpc>
              <a:spcBef>
                <a:spcPts val="0"/>
              </a:spcBef>
              <a:buSzPct val="123000"/>
              <a:buFontTx/>
              <a:defRPr sz="5500" b="1">
                <a:latin typeface="+mn-lt"/>
                <a:ea typeface="+mn-ea"/>
                <a:cs typeface="+mn-cs"/>
                <a:sym typeface="Helvetica Neue"/>
              </a:defRPr>
            </a:lvl3pPr>
            <a:lvl4pPr marL="2527300" indent="-698500" defTabSz="825500">
              <a:lnSpc>
                <a:spcPct val="100000"/>
              </a:lnSpc>
              <a:spcBef>
                <a:spcPts val="0"/>
              </a:spcBef>
              <a:buSzPct val="123000"/>
              <a:buFontTx/>
              <a:defRPr sz="5500" b="1">
                <a:latin typeface="+mn-lt"/>
                <a:ea typeface="+mn-ea"/>
                <a:cs typeface="+mn-cs"/>
                <a:sym typeface="Helvetica Neue"/>
              </a:defRPr>
            </a:lvl4pPr>
            <a:lvl5pPr marL="3136900" indent="-698500" defTabSz="825500">
              <a:lnSpc>
                <a:spcPct val="100000"/>
              </a:lnSpc>
              <a:spcBef>
                <a:spcPts val="0"/>
              </a:spcBef>
              <a:buSzPct val="123000"/>
              <a:buFontTx/>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13" hasCustomPrompt="1"/>
          </p:nvPr>
        </p:nvSpPr>
        <p:spPr>
          <a:xfrm>
            <a:off x="1206500" y="4248503"/>
            <a:ext cx="21971000" cy="8256014"/>
          </a:xfrm>
          <a:prstGeom prst="rect">
            <a:avLst/>
          </a:prstGeom>
        </p:spPr>
        <p:txBody>
          <a:bodyPr lIns="50800" tIns="50800" rIns="50800" bIns="50800"/>
          <a:lstStyle>
            <a:lvl1pPr marL="609600" indent="-609600" defTabSz="2438337">
              <a:spcBef>
                <a:spcPts val="4500"/>
              </a:spcBef>
              <a:buSzPct val="123000"/>
              <a:buFontTx/>
              <a:defRPr sz="4800">
                <a:latin typeface="+mn-lt"/>
                <a:ea typeface="+mn-ea"/>
                <a:cs typeface="+mn-cs"/>
                <a:sym typeface="Helvetica Neue"/>
              </a:defRPr>
            </a:lvl1pPr>
          </a:lstStyle>
          <a:p>
            <a:r>
              <a:t>Slide bullet text</a:t>
            </a:r>
          </a:p>
        </p:txBody>
      </p:sp>
      <p:sp>
        <p:nvSpPr>
          <p:cNvPr id="45"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06500" y="4248503"/>
            <a:ext cx="21971000" cy="8256014"/>
          </a:xfrm>
          <a:prstGeom prst="rect">
            <a:avLst/>
          </a:prstGeom>
        </p:spPr>
        <p:txBody>
          <a:bodyPr lIns="50800" tIns="50800" rIns="50800" bIns="50800" numCol="2" spcCol="1098550"/>
          <a:lstStyle>
            <a:lvl1pPr marL="609600" indent="-609600" defTabSz="2438337">
              <a:spcBef>
                <a:spcPts val="4500"/>
              </a:spcBef>
              <a:buSzPct val="123000"/>
              <a:buFontTx/>
              <a:defRPr sz="4800">
                <a:latin typeface="+mn-lt"/>
                <a:ea typeface="+mn-ea"/>
                <a:cs typeface="+mn-cs"/>
                <a:sym typeface="Helvetica Neue"/>
              </a:defRPr>
            </a:lvl1pPr>
            <a:lvl2pPr marL="1219200" indent="-609600" defTabSz="2438337">
              <a:spcBef>
                <a:spcPts val="4500"/>
              </a:spcBef>
              <a:buSzPct val="123000"/>
              <a:buFontTx/>
              <a:defRPr sz="4800">
                <a:latin typeface="+mn-lt"/>
                <a:ea typeface="+mn-ea"/>
                <a:cs typeface="+mn-cs"/>
                <a:sym typeface="Helvetica Neue"/>
              </a:defRPr>
            </a:lvl2pPr>
            <a:lvl3pPr marL="1828800" indent="-609600" defTabSz="2438337">
              <a:spcBef>
                <a:spcPts val="4500"/>
              </a:spcBef>
              <a:buSzPct val="123000"/>
              <a:buFontTx/>
              <a:defRPr sz="4800">
                <a:latin typeface="+mn-lt"/>
                <a:ea typeface="+mn-ea"/>
                <a:cs typeface="+mn-cs"/>
                <a:sym typeface="Helvetica Neue"/>
              </a:defRPr>
            </a:lvl3pPr>
            <a:lvl4pPr marL="2438400" indent="-609600" defTabSz="2438337">
              <a:spcBef>
                <a:spcPts val="4500"/>
              </a:spcBef>
              <a:buSzPct val="123000"/>
              <a:buFontTx/>
              <a:defRPr sz="4800">
                <a:latin typeface="+mn-lt"/>
                <a:ea typeface="+mn-ea"/>
                <a:cs typeface="+mn-cs"/>
                <a:sym typeface="Helvetica Neue"/>
              </a:defRPr>
            </a:lvl4pPr>
            <a:lvl5pPr marL="3048000" indent="-609600" defTabSz="2438337">
              <a:spcBef>
                <a:spcPts val="4500"/>
              </a:spcBef>
              <a:buSzPct val="123000"/>
              <a:buFontTx/>
              <a:defRPr sz="4800">
                <a:latin typeface="+mn-lt"/>
                <a:ea typeface="+mn-ea"/>
                <a:cs typeface="+mn-cs"/>
                <a:sym typeface="Helvetica Neue"/>
              </a:defRPr>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a:lstStyle>
            <a:lvl1pPr marL="0" indent="0" defTabSz="825500">
              <a:lnSpc>
                <a:spcPct val="100000"/>
              </a:lnSpc>
              <a:spcBef>
                <a:spcPts val="0"/>
              </a:spcBef>
              <a:buSzTx/>
              <a:buFontTx/>
              <a:buNone/>
              <a:defRPr sz="5500" b="1">
                <a:latin typeface="+mn-lt"/>
                <a:ea typeface="+mn-ea"/>
                <a:cs typeface="+mn-cs"/>
                <a:sym typeface="Helvetica Neue"/>
              </a:defRPr>
            </a:lvl1pPr>
            <a:lvl2pPr marL="1308100" indent="-698500" defTabSz="825500">
              <a:lnSpc>
                <a:spcPct val="100000"/>
              </a:lnSpc>
              <a:spcBef>
                <a:spcPts val="0"/>
              </a:spcBef>
              <a:buSzPct val="123000"/>
              <a:buFontTx/>
              <a:defRPr sz="5500" b="1">
                <a:latin typeface="+mn-lt"/>
                <a:ea typeface="+mn-ea"/>
                <a:cs typeface="+mn-cs"/>
                <a:sym typeface="Helvetica Neue"/>
              </a:defRPr>
            </a:lvl2pPr>
            <a:lvl3pPr marL="1917700" indent="-698500" defTabSz="825500">
              <a:lnSpc>
                <a:spcPct val="100000"/>
              </a:lnSpc>
              <a:spcBef>
                <a:spcPts val="0"/>
              </a:spcBef>
              <a:buSzPct val="123000"/>
              <a:buFontTx/>
              <a:defRPr sz="5500" b="1">
                <a:latin typeface="+mn-lt"/>
                <a:ea typeface="+mn-ea"/>
                <a:cs typeface="+mn-cs"/>
                <a:sym typeface="Helvetica Neue"/>
              </a:defRPr>
            </a:lvl3pPr>
            <a:lvl4pPr marL="2527300" indent="-698500" defTabSz="825500">
              <a:lnSpc>
                <a:spcPct val="100000"/>
              </a:lnSpc>
              <a:spcBef>
                <a:spcPts val="0"/>
              </a:spcBef>
              <a:buSzPct val="123000"/>
              <a:buFontTx/>
              <a:defRPr sz="5500" b="1">
                <a:latin typeface="+mn-lt"/>
                <a:ea typeface="+mn-ea"/>
                <a:cs typeface="+mn-cs"/>
                <a:sym typeface="Helvetica Neue"/>
              </a:defRPr>
            </a:lvl4pPr>
            <a:lvl5pPr marL="3136900" indent="-698500" defTabSz="825500">
              <a:lnSpc>
                <a:spcPct val="100000"/>
              </a:lnSpc>
              <a:spcBef>
                <a:spcPts val="0"/>
              </a:spcBef>
              <a:buSzPct val="123000"/>
              <a:buFontTx/>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13" hasCustomPrompt="1"/>
          </p:nvPr>
        </p:nvSpPr>
        <p:spPr>
          <a:xfrm>
            <a:off x="1206500" y="4248503"/>
            <a:ext cx="9779000" cy="8256631"/>
          </a:xfrm>
          <a:prstGeom prst="rect">
            <a:avLst/>
          </a:prstGeom>
        </p:spPr>
        <p:txBody>
          <a:bodyPr lIns="50800" tIns="50800" rIns="50800" bIns="50800"/>
          <a:lstStyle>
            <a:lvl1pPr marL="609600" indent="-609600" defTabSz="2438337">
              <a:spcBef>
                <a:spcPts val="4500"/>
              </a:spcBef>
              <a:buSzPct val="123000"/>
              <a:buFontTx/>
              <a:defRPr sz="4800">
                <a:latin typeface="+mn-lt"/>
                <a:ea typeface="+mn-ea"/>
                <a:cs typeface="+mn-cs"/>
                <a:sym typeface="Helvetica Neue"/>
              </a:defRPr>
            </a:lvl1pPr>
          </a:lstStyle>
          <a:p>
            <a:r>
              <a:t>Slide bullet text</a:t>
            </a:r>
          </a:p>
        </p:txBody>
      </p:sp>
      <p:sp>
        <p:nvSpPr>
          <p:cNvPr id="62" name="660384004_1290x1720.jpg"/>
          <p:cNvSpPr>
            <a:spLocks noGrp="1"/>
          </p:cNvSpPr>
          <p:nvPr>
            <p:ph type="pic" idx="14"/>
          </p:nvPr>
        </p:nvSpPr>
        <p:spPr>
          <a:xfrm>
            <a:off x="12192000" y="-407266"/>
            <a:ext cx="10916874" cy="14555833"/>
          </a:xfrm>
          <a:prstGeom prst="rect">
            <a:avLst/>
          </a:prstGeom>
        </p:spPr>
        <p:txBody>
          <a:bodyPr lIns="91439" tIns="45719" rIns="91439" bIns="45719">
            <a:noAutofit/>
          </a:bodyPr>
          <a:lstStyle/>
          <a:p>
            <a:r>
              <a:rPr lang="en-US"/>
              <a:t>Click icon to add picture</a:t>
            </a:r>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lIns="50800" tIns="50800" rIns="50800" bIns="50800" anchor="t"/>
          <a:lstStyle>
            <a:lvl1pPr defTabSz="2438337">
              <a:lnSpc>
                <a:spcPct val="80000"/>
              </a:lnSpc>
              <a:defRPr sz="8500" b="1" spc="-170">
                <a:latin typeface="+mn-lt"/>
                <a:ea typeface="+mn-ea"/>
                <a:cs typeface="+mn-cs"/>
                <a:sym typeface="Helvetica Neue"/>
              </a:defRPr>
            </a:lvl1pPr>
          </a:lstStyle>
          <a:p>
            <a:r>
              <a:t>Slide Title</a:t>
            </a:r>
          </a:p>
        </p:txBody>
      </p:sp>
      <p:sp>
        <p:nvSpPr>
          <p:cNvPr id="64"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lIns="50800" tIns="50800" rIns="50800" bIns="50800"/>
          <a:lstStyle>
            <a:lvl1pPr defTabSz="2438337">
              <a:lnSpc>
                <a:spcPct val="80000"/>
              </a:lnSpc>
              <a:defRPr sz="1160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lIns="50800" tIns="50800" rIns="50800" bIns="50800" anchor="t"/>
          <a:lstStyle>
            <a:lvl1pPr defTabSz="2438337">
              <a:lnSpc>
                <a:spcPct val="80000"/>
              </a:lnSpc>
              <a:defRPr sz="8500" b="1" spc="-170">
                <a:latin typeface="+mn-lt"/>
                <a:ea typeface="+mn-ea"/>
                <a:cs typeface="+mn-cs"/>
                <a:sym typeface="Helvetica Neue"/>
              </a:defRPr>
            </a:lvl1p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latin typeface="+mn-lt"/>
                <a:ea typeface="+mn-ea"/>
                <a:cs typeface="+mn-cs"/>
                <a:sym typeface="Helvetica Neue"/>
              </a:defRPr>
            </a:lvl1pPr>
            <a:lvl2pPr marL="1308100" indent="-698500" defTabSz="825500">
              <a:lnSpc>
                <a:spcPct val="100000"/>
              </a:lnSpc>
              <a:spcBef>
                <a:spcPts val="0"/>
              </a:spcBef>
              <a:buSzPct val="123000"/>
              <a:buFontTx/>
              <a:defRPr sz="5500" b="1">
                <a:latin typeface="+mn-lt"/>
                <a:ea typeface="+mn-ea"/>
                <a:cs typeface="+mn-cs"/>
                <a:sym typeface="Helvetica Neue"/>
              </a:defRPr>
            </a:lvl2pPr>
            <a:lvl3pPr marL="1917700" indent="-698500" defTabSz="825500">
              <a:lnSpc>
                <a:spcPct val="100000"/>
              </a:lnSpc>
              <a:spcBef>
                <a:spcPts val="0"/>
              </a:spcBef>
              <a:buSzPct val="123000"/>
              <a:buFontTx/>
              <a:defRPr sz="5500" b="1">
                <a:latin typeface="+mn-lt"/>
                <a:ea typeface="+mn-ea"/>
                <a:cs typeface="+mn-cs"/>
                <a:sym typeface="Helvetica Neue"/>
              </a:defRPr>
            </a:lvl3pPr>
            <a:lvl4pPr marL="2527300" indent="-698500" defTabSz="825500">
              <a:lnSpc>
                <a:spcPct val="100000"/>
              </a:lnSpc>
              <a:spcBef>
                <a:spcPts val="0"/>
              </a:spcBef>
              <a:buSzPct val="123000"/>
              <a:buFontTx/>
              <a:defRPr sz="5500" b="1">
                <a:latin typeface="+mn-lt"/>
                <a:ea typeface="+mn-ea"/>
                <a:cs typeface="+mn-cs"/>
                <a:sym typeface="Helvetica Neue"/>
              </a:defRPr>
            </a:lvl4pPr>
            <a:lvl5pPr marL="3136900" indent="-698500" defTabSz="825500">
              <a:lnSpc>
                <a:spcPct val="100000"/>
              </a:lnSpc>
              <a:spcBef>
                <a:spcPts val="0"/>
              </a:spcBef>
              <a:buSzPct val="123000"/>
              <a:buFontTx/>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lIns="50800" tIns="50800" rIns="50800" bIns="50800" anchor="t"/>
          <a:lstStyle>
            <a:lvl1pPr defTabSz="2438337">
              <a:lnSpc>
                <a:spcPct val="80000"/>
              </a:lnSpc>
              <a:defRPr sz="8500" b="1" spc="-170">
                <a:latin typeface="+mn-lt"/>
                <a:ea typeface="+mn-ea"/>
                <a:cs typeface="+mn-cs"/>
                <a:sym typeface="Helvetica Neue"/>
              </a:defRPr>
            </a:lvl1p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latin typeface="+mn-lt"/>
                <a:ea typeface="+mn-ea"/>
                <a:cs typeface="+mn-cs"/>
                <a:sym typeface="Helvetica Neue"/>
              </a:defRPr>
            </a:lvl1pPr>
            <a:lvl2pPr marL="1308100" indent="-698500" defTabSz="825500">
              <a:lnSpc>
                <a:spcPct val="100000"/>
              </a:lnSpc>
              <a:spcBef>
                <a:spcPts val="0"/>
              </a:spcBef>
              <a:buSzPct val="123000"/>
              <a:buFontTx/>
              <a:defRPr sz="5500" b="1">
                <a:latin typeface="+mn-lt"/>
                <a:ea typeface="+mn-ea"/>
                <a:cs typeface="+mn-cs"/>
                <a:sym typeface="Helvetica Neue"/>
              </a:defRPr>
            </a:lvl2pPr>
            <a:lvl3pPr marL="1917700" indent="-698500" defTabSz="825500">
              <a:lnSpc>
                <a:spcPct val="100000"/>
              </a:lnSpc>
              <a:spcBef>
                <a:spcPts val="0"/>
              </a:spcBef>
              <a:buSzPct val="123000"/>
              <a:buFontTx/>
              <a:defRPr sz="5500" b="1">
                <a:latin typeface="+mn-lt"/>
                <a:ea typeface="+mn-ea"/>
                <a:cs typeface="+mn-cs"/>
                <a:sym typeface="Helvetica Neue"/>
              </a:defRPr>
            </a:lvl3pPr>
            <a:lvl4pPr marL="2527300" indent="-698500" defTabSz="825500">
              <a:lnSpc>
                <a:spcPct val="100000"/>
              </a:lnSpc>
              <a:spcBef>
                <a:spcPts val="0"/>
              </a:spcBef>
              <a:buSzPct val="123000"/>
              <a:buFontTx/>
              <a:defRPr sz="5500" b="1">
                <a:latin typeface="+mn-lt"/>
                <a:ea typeface="+mn-ea"/>
                <a:cs typeface="+mn-cs"/>
                <a:sym typeface="Helvetica Neue"/>
              </a:defRPr>
            </a:lvl4pPr>
            <a:lvl5pPr marL="3136900" indent="-698500" defTabSz="825500">
              <a:lnSpc>
                <a:spcPct val="100000"/>
              </a:lnSpc>
              <a:spcBef>
                <a:spcPts val="0"/>
              </a:spcBef>
              <a:buSzPct val="123000"/>
              <a:buFontTx/>
              <a:defRPr sz="5500" b="1">
                <a:latin typeface="+mn-lt"/>
                <a:ea typeface="+mn-ea"/>
                <a:cs typeface="+mn-cs"/>
                <a:sym typeface="Helvetica Neue"/>
              </a:defRPr>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13" hasCustomPrompt="1"/>
          </p:nvPr>
        </p:nvSpPr>
        <p:spPr>
          <a:xfrm>
            <a:off x="1206500" y="4248503"/>
            <a:ext cx="21971000" cy="8256014"/>
          </a:xfrm>
          <a:prstGeom prst="rect">
            <a:avLst/>
          </a:prstGeom>
        </p:spPr>
        <p:txBody>
          <a:bodyPr lIns="50800" tIns="50800" rIns="50800" bIns="50800"/>
          <a:lstStyle>
            <a:lvl1pPr marL="0" indent="0" defTabSz="825500">
              <a:lnSpc>
                <a:spcPct val="100000"/>
              </a:lnSpc>
              <a:spcBef>
                <a:spcPts val="1800"/>
              </a:spcBef>
              <a:buSzTx/>
              <a:buFontTx/>
              <a:buNone/>
              <a:defRPr sz="5500" spc="-99">
                <a:latin typeface="+mn-lt"/>
                <a:ea typeface="+mn-ea"/>
                <a:cs typeface="+mn-cs"/>
                <a:sym typeface="Helvetica Neue"/>
              </a:defRPr>
            </a:lvl1pPr>
          </a:lstStyle>
          <a:p>
            <a:r>
              <a:t>Agenda Topics</a:t>
            </a:r>
          </a:p>
        </p:txBody>
      </p:sp>
      <p:sp>
        <p:nvSpPr>
          <p:cNvPr id="91"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8" tIns="91438" rIns="91438" bIns="91438"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72991" y="12802235"/>
            <a:ext cx="534610" cy="551179"/>
          </a:xfrm>
          <a:prstGeom prst="rect">
            <a:avLst/>
          </a:prstGeom>
          <a:ln w="12700">
            <a:miter lim="400000"/>
          </a:ln>
        </p:spPr>
        <p:txBody>
          <a:bodyPr wrap="none" lIns="91438" tIns="91438" rIns="91438" bIns="91438" anchor="ctr">
            <a:spAutoFit/>
          </a:bodyPr>
          <a:lstStyle>
            <a:lvl1pPr algn="r" defTabSz="1828800">
              <a:lnSpc>
                <a:spcPct val="100000"/>
              </a:lnSpc>
              <a:spcBef>
                <a:spcPts val="0"/>
              </a:spcBef>
              <a:defRPr sz="2400">
                <a:solidFill>
                  <a:srgbClr val="757575"/>
                </a:solidFill>
                <a:latin typeface="Aptos"/>
                <a:ea typeface="Aptos"/>
                <a:cs typeface="Aptos"/>
                <a:sym typeface="Aptos"/>
              </a:defRPr>
            </a:lvl1pPr>
          </a:lstStyle>
          <a:p>
            <a:fld id="{86CB4B4D-7CA3-9044-876B-883B54F8677D}" type="slidenum">
              <a:t>‹#›</a:t>
            </a:fld>
            <a:endParaRPr/>
          </a:p>
        </p:txBody>
      </p:sp>
      <p:sp>
        <p:nvSpPr>
          <p:cNvPr id="6" name="TextBox 5">
            <a:extLst>
              <a:ext uri="{FF2B5EF4-FFF2-40B4-BE49-F238E27FC236}">
                <a16:creationId xmlns:a16="http://schemas.microsoft.com/office/drawing/2014/main" id="{4434DE5B-DB6B-D4F4-003F-92632A775CB9}"/>
              </a:ext>
            </a:extLst>
          </p:cNvPr>
          <p:cNvSpPr txBox="1"/>
          <p:nvPr userDrawn="1">
            <p:extLst>
              <p:ext uri="{1162E1C5-73C7-4A58-AE30-91384D911F3F}">
                <p184:classification xmlns:p184="http://schemas.microsoft.com/office/powerpoint/2018/4/main" val="ftr"/>
              </p:ext>
            </p:extLst>
          </p:nvPr>
        </p:nvSpPr>
        <p:spPr>
          <a:xfrm>
            <a:off x="63500" y="13500100"/>
            <a:ext cx="746125" cy="152400"/>
          </a:xfrm>
          <a:prstGeom prst="rect">
            <a:avLst/>
          </a:prstGeom>
        </p:spPr>
        <p:txBody>
          <a:bodyPr horzOverflow="overflow" lIns="0" tIns="0" rIns="0" bIns="0">
            <a:spAutoFit/>
          </a:bodyPr>
          <a:lstStyle/>
          <a:p>
            <a:pPr algn="l"/>
            <a:r>
              <a:rPr lang="en-US" sz="1000">
                <a:solidFill>
                  <a:srgbClr val="008000">
                    <a:alpha val="50000"/>
                  </a:srgbClr>
                </a:solidFill>
                <a:latin typeface="Calibri" panose="020F0502020204030204" pitchFamily="34" charset="0"/>
                <a:ea typeface="Calibri" panose="020F0502020204030204" pitchFamily="34" charset="0"/>
                <a:cs typeface="Calibri" panose="020F0502020204030204" pitchFamily="34" charset="0"/>
              </a:rPr>
              <a:t>Genel / Public</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71" r:id="rId19"/>
    <p:sldLayoutId id="2147483672" r:id="rId20"/>
    <p:sldLayoutId id="2147483674" r:id="rId21"/>
    <p:sldLayoutId id="2147483675" r:id="rId22"/>
    <p:sldLayoutId id="2147483676" r:id="rId23"/>
  </p:sldLayoutIdLst>
  <p:transition spd="med"/>
  <p:txStyles>
    <p:titleStyle>
      <a:lvl1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1pPr>
      <a:lvl2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2pPr>
      <a:lvl3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3pPr>
      <a:lvl4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4pPr>
      <a:lvl5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5pPr>
      <a:lvl6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6pPr>
      <a:lvl7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7pPr>
      <a:lvl8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8pPr>
      <a:lvl9pPr marL="0" marR="0" indent="0" algn="l" defTabSz="1828800" rtl="0" eaLnBrk="1" latinLnBrk="0" hangingPunct="1">
        <a:lnSpc>
          <a:spcPct val="90000"/>
        </a:lnSpc>
        <a:spcBef>
          <a:spcPts val="0"/>
        </a:spcBef>
        <a:spcAft>
          <a:spcPts val="0"/>
        </a:spcAft>
        <a:buClrTx/>
        <a:buSzTx/>
        <a:buFontTx/>
        <a:buNone/>
        <a:tabLst/>
        <a:defRPr sz="8800" b="0" i="0" u="none" strike="noStrike" cap="none" spc="0" baseline="0">
          <a:solidFill>
            <a:srgbClr val="000000"/>
          </a:solidFill>
          <a:uFillTx/>
          <a:latin typeface="Aptos Display"/>
          <a:ea typeface="Aptos Display"/>
          <a:cs typeface="Aptos Display"/>
          <a:sym typeface="Aptos Display"/>
        </a:defRPr>
      </a:lvl9pPr>
    </p:titleStyle>
    <p:bodyStyle>
      <a:lvl1pPr marL="457200" marR="0" indent="-457200" algn="l" defTabSz="1828800" rtl="0" eaLnBrk="1" latinLnBrk="0" hangingPunct="1">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Aptos"/>
          <a:ea typeface="Aptos"/>
          <a:cs typeface="Aptos"/>
          <a:sym typeface="Aptos"/>
        </a:defRPr>
      </a:lvl1pPr>
      <a:lvl2pPr marL="990600" marR="0" indent="-533400" algn="l" defTabSz="1828800" rtl="0" eaLnBrk="1" latinLnBrk="0" hangingPunct="1">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Aptos"/>
          <a:ea typeface="Aptos"/>
          <a:cs typeface="Aptos"/>
          <a:sym typeface="Aptos"/>
        </a:defRPr>
      </a:lvl2pPr>
      <a:lvl3pPr marL="1554478" marR="0" indent="-640078" algn="l" defTabSz="1828800" rtl="0" eaLnBrk="1" latinLnBrk="0" hangingPunct="1">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Aptos"/>
          <a:ea typeface="Aptos"/>
          <a:cs typeface="Aptos"/>
          <a:sym typeface="Aptos"/>
        </a:defRPr>
      </a:lvl3pPr>
      <a:lvl4pPr marL="2082800" marR="0" indent="-711200" algn="l" defTabSz="1828800" rtl="0" eaLnBrk="1" latinLnBrk="0" hangingPunct="1">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Aptos"/>
          <a:ea typeface="Aptos"/>
          <a:cs typeface="Aptos"/>
          <a:sym typeface="Aptos"/>
        </a:defRPr>
      </a:lvl4pPr>
      <a:lvl5pPr marL="2540000" marR="0" indent="-711200" algn="l" defTabSz="1828800" rtl="0" eaLnBrk="1" latinLnBrk="0" hangingPunct="1">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Aptos"/>
          <a:ea typeface="Aptos"/>
          <a:cs typeface="Aptos"/>
          <a:sym typeface="Aptos"/>
        </a:defRPr>
      </a:lvl5pPr>
      <a:lvl6pPr marL="3759200" marR="0" indent="-711200" algn="l" defTabSz="1828800" rtl="0" eaLnBrk="1" latinLnBrk="0" hangingPunct="1">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Aptos"/>
          <a:ea typeface="Aptos"/>
          <a:cs typeface="Aptos"/>
          <a:sym typeface="Aptos"/>
        </a:defRPr>
      </a:lvl6pPr>
      <a:lvl7pPr marL="4368800" marR="0" indent="-711200" algn="l" defTabSz="1828800" rtl="0" eaLnBrk="1" latinLnBrk="0" hangingPunct="1">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Aptos"/>
          <a:ea typeface="Aptos"/>
          <a:cs typeface="Aptos"/>
          <a:sym typeface="Aptos"/>
        </a:defRPr>
      </a:lvl7pPr>
      <a:lvl8pPr marL="4978400" marR="0" indent="-711200" algn="l" defTabSz="1828800" rtl="0" eaLnBrk="1" latinLnBrk="0" hangingPunct="1">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Aptos"/>
          <a:ea typeface="Aptos"/>
          <a:cs typeface="Aptos"/>
          <a:sym typeface="Aptos"/>
        </a:defRPr>
      </a:lvl8pPr>
      <a:lvl9pPr marL="5588000" marR="0" indent="-711200" algn="l" defTabSz="1828800" rtl="0" eaLnBrk="1" latinLnBrk="0" hangingPunct="1">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Aptos"/>
          <a:ea typeface="Aptos"/>
          <a:cs typeface="Aptos"/>
          <a:sym typeface="Aptos"/>
        </a:defRPr>
      </a:lvl9pPr>
    </p:bodyStyle>
    <p:otherStyle>
      <a:lvl1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1pPr>
      <a:lvl2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2pPr>
      <a:lvl3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3pPr>
      <a:lvl4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4pPr>
      <a:lvl5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5pPr>
      <a:lvl6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6pPr>
      <a:lvl7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7pPr>
      <a:lvl8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8pPr>
      <a:lvl9pPr marL="0" marR="0" indent="0" algn="r" defTabSz="18288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265" name="SabihaGokcenHavalimani_11.jpg" descr="SabihaGokcenHavalimani_11.jpg"/>
          <p:cNvPicPr>
            <a:picLocks noChangeAspect="1"/>
          </p:cNvPicPr>
          <p:nvPr/>
        </p:nvPicPr>
        <p:blipFill>
          <a:blip r:embed="rId2"/>
          <a:stretch>
            <a:fillRect/>
          </a:stretch>
        </p:blipFill>
        <p:spPr>
          <a:xfrm>
            <a:off x="-16869" y="-5399869"/>
            <a:ext cx="24417796" cy="16278532"/>
          </a:xfrm>
          <a:prstGeom prst="rect">
            <a:avLst/>
          </a:prstGeom>
          <a:ln w="12700">
            <a:miter lim="400000"/>
          </a:ln>
        </p:spPr>
      </p:pic>
      <p:sp>
        <p:nvSpPr>
          <p:cNvPr id="266" name="Rectangle"/>
          <p:cNvSpPr/>
          <p:nvPr/>
        </p:nvSpPr>
        <p:spPr>
          <a:xfrm>
            <a:off x="5079417" y="80131"/>
            <a:ext cx="21355898" cy="5514412"/>
          </a:xfrm>
          <a:prstGeom prst="rect">
            <a:avLst/>
          </a:prstGeom>
          <a:solidFill>
            <a:srgbClr val="004AA4">
              <a:alpha val="60000"/>
            </a:srgbClr>
          </a:solidFill>
          <a:ln w="12700">
            <a:miter lim="400000"/>
          </a:ln>
        </p:spPr>
        <p:txBody>
          <a:bodyPr lIns="50800" tIns="50800" rIns="50800" bIns="50800" anchor="ctr"/>
          <a:lstStyle/>
          <a:p>
            <a:pPr defTabSz="914400">
              <a:lnSpc>
                <a:spcPct val="100000"/>
              </a:lnSpc>
              <a:spcBef>
                <a:spcPts val="0"/>
              </a:spcBef>
              <a:defRPr sz="2000" b="1">
                <a:solidFill>
                  <a:srgbClr val="FDFDFD"/>
                </a:solidFill>
                <a:latin typeface="Arial"/>
                <a:ea typeface="Arial"/>
                <a:cs typeface="Arial"/>
                <a:sym typeface="Arial"/>
              </a:defRPr>
            </a:pPr>
            <a:endParaRPr/>
          </a:p>
        </p:txBody>
      </p:sp>
      <p:sp>
        <p:nvSpPr>
          <p:cNvPr id="267" name="Dünden Bugüne"/>
          <p:cNvSpPr txBox="1"/>
          <p:nvPr/>
        </p:nvSpPr>
        <p:spPr>
          <a:xfrm>
            <a:off x="5523028" y="472109"/>
            <a:ext cx="20468676" cy="45345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defTabSz="3251118">
              <a:lnSpc>
                <a:spcPct val="80000"/>
              </a:lnSpc>
              <a:spcBef>
                <a:spcPts val="0"/>
              </a:spcBef>
              <a:defRPr sz="10800" b="1" spc="-324">
                <a:solidFill>
                  <a:srgbClr val="FFFFFF"/>
                </a:solidFill>
                <a:latin typeface="Arial"/>
                <a:ea typeface="Arial"/>
                <a:cs typeface="Arial"/>
                <a:sym typeface="Arial"/>
              </a:defRPr>
            </a:lvl1pPr>
          </a:lstStyle>
          <a:p>
            <a:r>
              <a:rPr lang="en-US" sz="6000" spc="0" dirty="0"/>
              <a:t> SAW BPV TURNSTILES, </a:t>
            </a:r>
          </a:p>
          <a:p>
            <a:r>
              <a:rPr lang="en-US" sz="6000" spc="0" dirty="0"/>
              <a:t> DIGITAL TWIN, </a:t>
            </a:r>
          </a:p>
          <a:p>
            <a:r>
              <a:rPr lang="en-US" sz="6000" spc="0" dirty="0"/>
              <a:t> PTS,</a:t>
            </a:r>
          </a:p>
          <a:p>
            <a:r>
              <a:rPr lang="en-US" sz="6000" spc="0" dirty="0"/>
              <a:t> IoT-Supported Predictive Maintenance,</a:t>
            </a:r>
          </a:p>
          <a:p>
            <a:r>
              <a:rPr lang="en-US" sz="6000" spc="0" dirty="0"/>
              <a:t> E-Translator</a:t>
            </a:r>
          </a:p>
          <a:p>
            <a:r>
              <a:rPr lang="en-US" sz="6000" spc="0" dirty="0"/>
              <a:t> PROJECTS </a:t>
            </a:r>
          </a:p>
        </p:txBody>
      </p:sp>
      <p:grpSp>
        <p:nvGrpSpPr>
          <p:cNvPr id="272" name="Group 3"/>
          <p:cNvGrpSpPr/>
          <p:nvPr/>
        </p:nvGrpSpPr>
        <p:grpSpPr>
          <a:xfrm>
            <a:off x="17108280" y="472109"/>
            <a:ext cx="8883424" cy="1597509"/>
            <a:chOff x="0" y="0"/>
            <a:chExt cx="8883423" cy="1597508"/>
          </a:xfrm>
        </p:grpSpPr>
        <p:sp>
          <p:nvSpPr>
            <p:cNvPr id="269" name="Rounded Rectangle"/>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270" name="Picture 9" descr="Picture 9"/>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271" name="Picture 14" descr="Picture 14"/>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3A6B-9FFA-DB4E-5C44-0436D18C208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01BAAEF-3A32-AFB3-7C43-29691D7B78B6}"/>
              </a:ext>
            </a:extLst>
          </p:cNvPr>
          <p:cNvPicPr>
            <a:picLocks noChangeAspect="1"/>
          </p:cNvPicPr>
          <p:nvPr/>
        </p:nvPicPr>
        <p:blipFill>
          <a:blip r:embed="rId3"/>
          <a:stretch>
            <a:fillRect/>
          </a:stretch>
        </p:blipFill>
        <p:spPr>
          <a:xfrm>
            <a:off x="16035879" y="2860591"/>
            <a:ext cx="8039797" cy="6226080"/>
          </a:xfrm>
          <a:prstGeom prst="rect">
            <a:avLst/>
          </a:prstGeom>
        </p:spPr>
      </p:pic>
      <p:sp>
        <p:nvSpPr>
          <p:cNvPr id="5" name="Rectangle">
            <a:extLst>
              <a:ext uri="{FF2B5EF4-FFF2-40B4-BE49-F238E27FC236}">
                <a16:creationId xmlns:a16="http://schemas.microsoft.com/office/drawing/2014/main" id="{8BE5312F-6558-0105-1DFA-BE9BDB3F5405}"/>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347294D1-FF55-7416-692A-6E1B68B54826}"/>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00A56C6F-52BB-6D58-91E5-826305324EA4}"/>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471AAA99-AD1F-BC73-EE02-24AEEBCC4366}"/>
                </a:ext>
              </a:extLst>
            </p:cNvPr>
            <p:cNvPicPr>
              <a:picLocks noChangeAspect="1"/>
            </p:cNvPicPr>
            <p:nvPr/>
          </p:nvPicPr>
          <p:blipFill>
            <a:blip r:embed="rId4"/>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6CA27E21-7AF7-D2D8-AE46-0A4196BF7E0A}"/>
                </a:ext>
              </a:extLst>
            </p:cNvPr>
            <p:cNvPicPr>
              <a:picLocks noChangeAspect="1"/>
            </p:cNvPicPr>
            <p:nvPr/>
          </p:nvPicPr>
          <p:blipFill>
            <a:blip r:embed="rId5"/>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4A41BDC5-83F2-7621-E264-206BB12054DA}"/>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a:solidFill>
                  <a:schemeClr val="bg1"/>
                </a:solidFill>
                <a:latin typeface="Arial" panose="020B0604020202020204" pitchFamily="34" charset="0"/>
                <a:cs typeface="Arial" panose="020B0604020202020204" pitchFamily="34" charset="0"/>
              </a:rPr>
              <a:t>VIEWS FROM DIGITAL TWIN &amp; LIVE DEMO </a:t>
            </a:r>
          </a:p>
        </p:txBody>
      </p:sp>
      <p:pic>
        <p:nvPicPr>
          <p:cNvPr id="12" name="Picture 11">
            <a:extLst>
              <a:ext uri="{FF2B5EF4-FFF2-40B4-BE49-F238E27FC236}">
                <a16:creationId xmlns:a16="http://schemas.microsoft.com/office/drawing/2014/main" id="{779769DC-0109-C958-F687-39B2208E1F38}"/>
              </a:ext>
            </a:extLst>
          </p:cNvPr>
          <p:cNvPicPr>
            <a:picLocks noChangeAspect="1"/>
          </p:cNvPicPr>
          <p:nvPr/>
        </p:nvPicPr>
        <p:blipFill>
          <a:blip r:embed="rId6"/>
          <a:stretch>
            <a:fillRect/>
          </a:stretch>
        </p:blipFill>
        <p:spPr>
          <a:xfrm>
            <a:off x="4667937" y="2881908"/>
            <a:ext cx="11169881" cy="7578152"/>
          </a:xfrm>
          <a:prstGeom prst="rect">
            <a:avLst/>
          </a:prstGeom>
        </p:spPr>
      </p:pic>
      <p:pic>
        <p:nvPicPr>
          <p:cNvPr id="18" name="Picture 17">
            <a:extLst>
              <a:ext uri="{FF2B5EF4-FFF2-40B4-BE49-F238E27FC236}">
                <a16:creationId xmlns:a16="http://schemas.microsoft.com/office/drawing/2014/main" id="{08E53EA3-2935-A7A2-2BF8-81C6BE0188BA}"/>
              </a:ext>
            </a:extLst>
          </p:cNvPr>
          <p:cNvPicPr>
            <a:picLocks noChangeAspect="1"/>
          </p:cNvPicPr>
          <p:nvPr/>
        </p:nvPicPr>
        <p:blipFill>
          <a:blip r:embed="rId7"/>
          <a:stretch>
            <a:fillRect/>
          </a:stretch>
        </p:blipFill>
        <p:spPr>
          <a:xfrm>
            <a:off x="308324" y="5973631"/>
            <a:ext cx="6433491" cy="7133912"/>
          </a:xfrm>
          <a:prstGeom prst="rect">
            <a:avLst/>
          </a:prstGeom>
        </p:spPr>
      </p:pic>
    </p:spTree>
    <p:extLst>
      <p:ext uri="{BB962C8B-B14F-4D97-AF65-F5344CB8AC3E}">
        <p14:creationId xmlns:p14="http://schemas.microsoft.com/office/powerpoint/2010/main" val="13998071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80D9-B0BF-1C4A-5929-25457A588D1B}"/>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9031FD99-9E61-1A57-D0B6-8124CAE44CC3}"/>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371DA38F-53BD-BFF8-8DE4-E0CC33335E73}"/>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090B9468-76AF-F7B9-026E-D492327A6A9E}"/>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86913326-4B4D-956D-8A9F-34AE8E8201AD}"/>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8406EC5D-2AB9-6CBB-56A1-7FE5796A5CD0}"/>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6728A81B-8848-07F6-933D-B7AAFE10109B}"/>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a:solidFill>
                  <a:schemeClr val="bg1"/>
                </a:solidFill>
                <a:latin typeface="Arial" panose="020B0604020202020204" pitchFamily="34" charset="0"/>
                <a:cs typeface="Arial" panose="020B0604020202020204" pitchFamily="34" charset="0"/>
              </a:rPr>
              <a:t>TERMINAL OPERATIONS CENTER </a:t>
            </a:r>
          </a:p>
        </p:txBody>
      </p:sp>
      <p:sp>
        <p:nvSpPr>
          <p:cNvPr id="9" name="TextBox 8">
            <a:extLst>
              <a:ext uri="{FF2B5EF4-FFF2-40B4-BE49-F238E27FC236}">
                <a16:creationId xmlns:a16="http://schemas.microsoft.com/office/drawing/2014/main" id="{6A98CA25-5C99-C92F-10E6-1DCA4424BC8A}"/>
              </a:ext>
            </a:extLst>
          </p:cNvPr>
          <p:cNvSpPr txBox="1"/>
          <p:nvPr/>
        </p:nvSpPr>
        <p:spPr>
          <a:xfrm>
            <a:off x="794860" y="2040810"/>
            <a:ext cx="22813285" cy="4003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t>The </a:t>
            </a:r>
            <a:r>
              <a:rPr lang="en-US" b="1"/>
              <a:t>Terminal Operations Center (TOC) Room</a:t>
            </a:r>
            <a:r>
              <a:rPr lang="en-US"/>
              <a:t>, established in Q3 2025, is scheduled to become fully operational in </a:t>
            </a:r>
            <a:r>
              <a:rPr lang="en-US" b="1"/>
              <a:t>October 2025</a:t>
            </a:r>
            <a:r>
              <a:rPr lang="en-US"/>
              <a:t>. Its primary objective is to serve as a </a:t>
            </a:r>
            <a:r>
              <a:rPr lang="en-US" b="1"/>
              <a:t>centralized hub for terminal operations management</a:t>
            </a:r>
            <a:r>
              <a:rPr lang="en-US"/>
              <a:t>, enhancing both operational efficiency and overall performance. The </a:t>
            </a:r>
            <a:r>
              <a:rPr lang="en-US" b="1"/>
              <a:t>Digital Twin </a:t>
            </a:r>
            <a:r>
              <a:rPr lang="en-US"/>
              <a:t>solution will be the backbone of the approach.  </a:t>
            </a:r>
            <a:endParaRPr kumimoji="0" lang="en-US" sz="4800" b="0" i="0" u="none" strike="noStrike" cap="none" spc="0" normalizeH="0" baseline="0">
              <a:ln>
                <a:noFill/>
              </a:ln>
              <a:solidFill>
                <a:srgbClr val="000000"/>
              </a:solidFill>
              <a:effectLst/>
              <a:uFillTx/>
              <a:latin typeface="+mn-lt"/>
              <a:ea typeface="+mn-ea"/>
              <a:cs typeface="+mn-cs"/>
              <a:sym typeface="Helvetica Neue"/>
            </a:endParaRPr>
          </a:p>
        </p:txBody>
      </p:sp>
      <p:pic>
        <p:nvPicPr>
          <p:cNvPr id="11" name="Picture 10">
            <a:extLst>
              <a:ext uri="{FF2B5EF4-FFF2-40B4-BE49-F238E27FC236}">
                <a16:creationId xmlns:a16="http://schemas.microsoft.com/office/drawing/2014/main" id="{34C0D120-557E-552B-14BC-AF29F3B94DFB}"/>
              </a:ext>
            </a:extLst>
          </p:cNvPr>
          <p:cNvPicPr>
            <a:picLocks noChangeAspect="1"/>
          </p:cNvPicPr>
          <p:nvPr/>
        </p:nvPicPr>
        <p:blipFill>
          <a:blip r:embed="rId5"/>
          <a:stretch>
            <a:fillRect/>
          </a:stretch>
        </p:blipFill>
        <p:spPr>
          <a:xfrm>
            <a:off x="11126842" y="6495859"/>
            <a:ext cx="13257157" cy="6607580"/>
          </a:xfrm>
          <a:prstGeom prst="rect">
            <a:avLst/>
          </a:prstGeom>
        </p:spPr>
      </p:pic>
      <p:pic>
        <p:nvPicPr>
          <p:cNvPr id="13" name="Picture 12">
            <a:extLst>
              <a:ext uri="{FF2B5EF4-FFF2-40B4-BE49-F238E27FC236}">
                <a16:creationId xmlns:a16="http://schemas.microsoft.com/office/drawing/2014/main" id="{8936AD05-B992-D4C5-7294-BF6F323E9832}"/>
              </a:ext>
            </a:extLst>
          </p:cNvPr>
          <p:cNvPicPr>
            <a:picLocks noChangeAspect="1"/>
          </p:cNvPicPr>
          <p:nvPr/>
        </p:nvPicPr>
        <p:blipFill>
          <a:blip r:embed="rId6"/>
          <a:stretch>
            <a:fillRect/>
          </a:stretch>
        </p:blipFill>
        <p:spPr>
          <a:xfrm>
            <a:off x="627190" y="6495859"/>
            <a:ext cx="10233642" cy="6611623"/>
          </a:xfrm>
          <a:prstGeom prst="rect">
            <a:avLst/>
          </a:prstGeom>
        </p:spPr>
      </p:pic>
    </p:spTree>
    <p:extLst>
      <p:ext uri="{BB962C8B-B14F-4D97-AF65-F5344CB8AC3E}">
        <p14:creationId xmlns:p14="http://schemas.microsoft.com/office/powerpoint/2010/main" val="5404827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324D6-175C-A201-8EA3-95AA99FF7480}"/>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1A65274E-66F0-AB7D-4527-52BAF7BCA78A}"/>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D428B42F-8B48-C6AB-62A1-7137814F859E}"/>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1C8E38DF-1DA1-998E-A600-D18BC41A3DE8}"/>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030628A4-FD15-C4DB-155A-D2DCCE6A7C0A}"/>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065BC127-06FE-FEE8-17B2-C8717BDE82ED}"/>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3878302B-123D-EDA2-65DF-A6F9CCD050E3}"/>
              </a:ext>
            </a:extLst>
          </p:cNvPr>
          <p:cNvSpPr txBox="1"/>
          <p:nvPr/>
        </p:nvSpPr>
        <p:spPr>
          <a:xfrm>
            <a:off x="540356" y="285012"/>
            <a:ext cx="17618386"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IOT-SUPPORTED PREDICTIVE MAINTENANCE</a:t>
            </a:r>
          </a:p>
        </p:txBody>
      </p:sp>
      <p:sp>
        <p:nvSpPr>
          <p:cNvPr id="10" name="TextBox 9">
            <a:extLst>
              <a:ext uri="{FF2B5EF4-FFF2-40B4-BE49-F238E27FC236}">
                <a16:creationId xmlns:a16="http://schemas.microsoft.com/office/drawing/2014/main" id="{ED825218-474B-02BC-A58C-FB70E3728877}"/>
              </a:ext>
            </a:extLst>
          </p:cNvPr>
          <p:cNvSpPr txBox="1"/>
          <p:nvPr/>
        </p:nvSpPr>
        <p:spPr>
          <a:xfrm>
            <a:off x="540356" y="4293514"/>
            <a:ext cx="23358764" cy="2751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err="1"/>
              <a:t>Sawsmart</a:t>
            </a:r>
            <a:r>
              <a:rPr lang="en-US" dirty="0"/>
              <a:t> Project covers predictive maintenance for critical equipment within the Baggage Handling Systems (BHS) at Istanbul Sabiha Gökçen Airport.</a:t>
            </a:r>
            <a:br>
              <a:rPr lang="en-US" dirty="0"/>
            </a:br>
            <a:r>
              <a:rPr lang="en-US" dirty="0"/>
              <a:t>Any malfunction in BHS can cause operational disruptions and decrease passenger satisfaction. The project aims to ensure uninterrupted and safe system operation.</a:t>
            </a:r>
          </a:p>
        </p:txBody>
      </p:sp>
    </p:spTree>
    <p:extLst>
      <p:ext uri="{BB962C8B-B14F-4D97-AF65-F5344CB8AC3E}">
        <p14:creationId xmlns:p14="http://schemas.microsoft.com/office/powerpoint/2010/main" val="42917397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0EF2-785D-C2AD-7A22-4BB1660BAF33}"/>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85A4C672-A0D0-4FD2-272F-2F2C50CFA1CA}"/>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5ED26197-F200-3638-1290-EB8CE16EC72E}"/>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FA866C8E-8425-B3D8-CF77-23BE350967C6}"/>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EBFC7C68-C398-D399-568A-BC0481CE6151}"/>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4FBEA268-AF95-2FF5-3C0D-8C0842CE15F2}"/>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F983E9DB-FC4A-59D8-D316-F7D1D276FB6F}"/>
              </a:ext>
            </a:extLst>
          </p:cNvPr>
          <p:cNvSpPr txBox="1"/>
          <p:nvPr/>
        </p:nvSpPr>
        <p:spPr>
          <a:xfrm>
            <a:off x="551520" y="335021"/>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IMPLEMENTATION</a:t>
            </a:r>
            <a:r>
              <a:rPr lang="en-US" sz="6000" dirty="0"/>
              <a:t> </a:t>
            </a:r>
            <a:r>
              <a:rPr lang="en-US" sz="6000" b="1" dirty="0">
                <a:solidFill>
                  <a:schemeClr val="bg1"/>
                </a:solidFill>
                <a:latin typeface="Arial" panose="020B0604020202020204" pitchFamily="34" charset="0"/>
                <a:cs typeface="Arial" panose="020B0604020202020204" pitchFamily="34" charset="0"/>
              </a:rPr>
              <a:t>&amp;</a:t>
            </a:r>
            <a:r>
              <a:rPr lang="en-US" sz="6000" dirty="0"/>
              <a:t> </a:t>
            </a:r>
            <a:r>
              <a:rPr lang="en-US" sz="6000" b="1" dirty="0">
                <a:solidFill>
                  <a:schemeClr val="bg1"/>
                </a:solidFill>
                <a:latin typeface="Arial" panose="020B0604020202020204" pitchFamily="34" charset="0"/>
                <a:cs typeface="Arial" panose="020B0604020202020204" pitchFamily="34" charset="0"/>
              </a:rPr>
              <a:t>TECHNOLOGY</a:t>
            </a:r>
          </a:p>
        </p:txBody>
      </p:sp>
      <p:sp>
        <p:nvSpPr>
          <p:cNvPr id="9" name="Rectangle 2">
            <a:extLst>
              <a:ext uri="{FF2B5EF4-FFF2-40B4-BE49-F238E27FC236}">
                <a16:creationId xmlns:a16="http://schemas.microsoft.com/office/drawing/2014/main" id="{4FC2C47B-FEEF-A390-6BD7-B352E2029155}"/>
              </a:ext>
            </a:extLst>
          </p:cNvPr>
          <p:cNvSpPr>
            <a:spLocks noChangeArrowheads="1"/>
          </p:cNvSpPr>
          <p:nvPr/>
        </p:nvSpPr>
        <p:spPr bwMode="auto">
          <a:xfrm>
            <a:off x="1146463" y="4097492"/>
            <a:ext cx="22091074"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30 sensors provided by </a:t>
            </a:r>
            <a:r>
              <a:rPr lang="en-US" altLang="en-US" dirty="0" err="1"/>
              <a:t>Sensemore</a:t>
            </a:r>
            <a:r>
              <a:rPr lang="en-US" altLang="en-US" dirty="0"/>
              <a:t> have been installed at critical BHS points.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These sensors collect data such as temperature, vibration, and sound.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They detect changes at levels beyond human perception, identifying potential faults early.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Data is monitored and analyzed on a digital platform; anomalies trigger alarms and regular reports are sent to relevant teams. </a:t>
            </a:r>
          </a:p>
        </p:txBody>
      </p:sp>
    </p:spTree>
    <p:extLst>
      <p:ext uri="{BB962C8B-B14F-4D97-AF65-F5344CB8AC3E}">
        <p14:creationId xmlns:p14="http://schemas.microsoft.com/office/powerpoint/2010/main" val="37790816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8C4D-5B90-E460-FF3A-376EFE1D1F3D}"/>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6F23EE37-2BC6-39A0-CBBC-DA9471F5D2C7}"/>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6AA7B22A-FC13-3DFF-CDBC-DBC34D7789AD}"/>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3F897B91-22C8-8F83-AF6C-87485710C977}"/>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324BE1BD-8C0C-8442-9ED8-16BEDB7AC186}"/>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119E9974-392F-F0A3-658D-ECE2854811D4}"/>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0870397D-0B8E-4F17-55A5-7962365C0121}"/>
              </a:ext>
            </a:extLst>
          </p:cNvPr>
          <p:cNvSpPr txBox="1"/>
          <p:nvPr/>
        </p:nvSpPr>
        <p:spPr>
          <a:xfrm>
            <a:off x="478881" y="0"/>
            <a:ext cx="17741335" cy="23416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INNOVATION &amp; AI-POWERED PREDICTIVE MAINTENANCE</a:t>
            </a:r>
          </a:p>
        </p:txBody>
      </p:sp>
      <p:sp>
        <p:nvSpPr>
          <p:cNvPr id="4" name="Rectangle 1">
            <a:extLst>
              <a:ext uri="{FF2B5EF4-FFF2-40B4-BE49-F238E27FC236}">
                <a16:creationId xmlns:a16="http://schemas.microsoft.com/office/drawing/2014/main" id="{A2019730-A999-AAA9-DFEC-0EE9243C63E2}"/>
              </a:ext>
            </a:extLst>
          </p:cNvPr>
          <p:cNvSpPr>
            <a:spLocks noChangeArrowheads="1"/>
          </p:cNvSpPr>
          <p:nvPr/>
        </p:nvSpPr>
        <p:spPr bwMode="auto">
          <a:xfrm>
            <a:off x="699654" y="3556256"/>
            <a:ext cx="22984691" cy="84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The core innovation of the project is the predictive maintenance approach.</a:t>
            </a:r>
          </a:p>
          <a:p>
            <a:pPr marL="0" marR="0" lvl="0" indent="0" algn="l" defTabSz="914400" rtl="0" eaLnBrk="0" fontAlgn="base" latinLnBrk="0" hangingPunct="0">
              <a:lnSpc>
                <a:spcPct val="100000"/>
              </a:lnSpc>
              <a:spcBef>
                <a:spcPct val="0"/>
              </a:spcBef>
              <a:spcAft>
                <a:spcPct val="0"/>
              </a:spcAft>
              <a:buClrTx/>
              <a:buSzTx/>
              <a:tabLst/>
            </a:pPr>
            <a:r>
              <a:rPr lang="en-US" altLang="en-US" dirty="0"/>
              <a:t> </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Unlike traditional maintenance (performed after a failure or at set intervals), sensors in this project detect faults at the earliest sign—before a breakdown occurs.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AI-powered real-time analysis monitors temperature, vibration, and sound data, sending instant notifications and alarms to technical teams even for the smallest anomaly.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This enables continuous system operation, prevents major issues before they arise, and ensures maximum reliability and efficiency for BHS. </a:t>
            </a:r>
          </a:p>
        </p:txBody>
      </p:sp>
    </p:spTree>
    <p:extLst>
      <p:ext uri="{BB962C8B-B14F-4D97-AF65-F5344CB8AC3E}">
        <p14:creationId xmlns:p14="http://schemas.microsoft.com/office/powerpoint/2010/main" val="3262339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5B455-C102-B028-4575-6E7280F09F1B}"/>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AD411390-4D50-59C3-9065-C7E680F29091}"/>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2B167403-CFF2-CCEA-5529-DEB0A8B1FCA4}"/>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E5698AA1-A856-5AE5-C5A7-148A32AA2A4D}"/>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D6B5E789-0C2A-CC31-3117-654141F94562}"/>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3DEEE481-25BC-C8CD-DA0C-78F010474E18}"/>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D185970D-1DC6-F0C5-7B6A-7C5420D9EF6F}"/>
              </a:ext>
            </a:extLst>
          </p:cNvPr>
          <p:cNvSpPr txBox="1"/>
          <p:nvPr/>
        </p:nvSpPr>
        <p:spPr>
          <a:xfrm>
            <a:off x="478881" y="0"/>
            <a:ext cx="18025106" cy="23416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PASSENGER SERVICES PERFORMANCE TRACKING SYSTEM (PTS) </a:t>
            </a:r>
          </a:p>
        </p:txBody>
      </p:sp>
      <p:sp>
        <p:nvSpPr>
          <p:cNvPr id="4" name="Rectangle 1">
            <a:extLst>
              <a:ext uri="{FF2B5EF4-FFF2-40B4-BE49-F238E27FC236}">
                <a16:creationId xmlns:a16="http://schemas.microsoft.com/office/drawing/2014/main" id="{DA58828F-E726-FFDE-9FC7-BAA571580CEF}"/>
              </a:ext>
            </a:extLst>
          </p:cNvPr>
          <p:cNvSpPr>
            <a:spLocks noChangeArrowheads="1"/>
          </p:cNvSpPr>
          <p:nvPr/>
        </p:nvSpPr>
        <p:spPr bwMode="auto">
          <a:xfrm>
            <a:off x="699654" y="3718679"/>
            <a:ext cx="22984691"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dirty="0"/>
              <a:t>The Passenger Services Performance Tracking System (PTS) is designed to monitor and analyze passenger journeys at Istanbul Sabiha Gökçen Airport.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tabLst/>
            </a:pPr>
            <a:r>
              <a:rPr lang="en-US" altLang="en-US" dirty="0"/>
              <a:t>PTS tracks queue times and service durations at key terminal points, providing real-time data for both operational teams and management. </a:t>
            </a:r>
          </a:p>
          <a:p>
            <a:pPr marL="0" marR="0" lvl="0" indent="0" algn="l" defTabSz="914400" rtl="0" eaLnBrk="0" fontAlgn="base" latinLnBrk="0" hangingPunct="0">
              <a:lnSpc>
                <a:spcPct val="100000"/>
              </a:lnSpc>
              <a:spcBef>
                <a:spcPct val="0"/>
              </a:spcBef>
              <a:spcAft>
                <a:spcPct val="0"/>
              </a:spcAft>
              <a:buClrTx/>
              <a:buSzTx/>
              <a:tabLst/>
            </a:pPr>
            <a:endParaRPr lang="en-US" altLang="en-US" dirty="0"/>
          </a:p>
          <a:p>
            <a:pPr marL="0" marR="0" lvl="0" indent="0" algn="l" defTabSz="914400" rtl="0" eaLnBrk="0" fontAlgn="base" latinLnBrk="0" hangingPunct="0">
              <a:lnSpc>
                <a:spcPct val="100000"/>
              </a:lnSpc>
              <a:spcBef>
                <a:spcPct val="0"/>
              </a:spcBef>
              <a:spcAft>
                <a:spcPct val="0"/>
              </a:spcAft>
              <a:buClrTx/>
              <a:buSzTx/>
              <a:tabLst/>
            </a:pPr>
            <a:r>
              <a:rPr lang="en-US" altLang="en-US" dirty="0"/>
              <a:t>This system enables the airport to identify bottlenecks, optimize resource allocation, and improve overall service quality.</a:t>
            </a:r>
          </a:p>
        </p:txBody>
      </p:sp>
    </p:spTree>
    <p:extLst>
      <p:ext uri="{BB962C8B-B14F-4D97-AF65-F5344CB8AC3E}">
        <p14:creationId xmlns:p14="http://schemas.microsoft.com/office/powerpoint/2010/main" val="15906823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A4F1-9640-683A-F381-59AD92AE35E2}"/>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D4452561-0EA4-2BA8-9AFA-4043DF1EFBF3}"/>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1E3A3AA4-54DE-813C-6105-A48B0A9DF694}"/>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5BB82DDE-3618-E2AC-DD6A-92574EF1D37D}"/>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47F176B3-3308-34FF-8584-BAB33983884B}"/>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DBB223EC-4713-4DB5-6225-C4894A396B81}"/>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25F50CE0-BB26-0713-5C68-E4B805ACF0B3}"/>
              </a:ext>
            </a:extLst>
          </p:cNvPr>
          <p:cNvSpPr txBox="1"/>
          <p:nvPr/>
        </p:nvSpPr>
        <p:spPr>
          <a:xfrm>
            <a:off x="478881" y="415498"/>
            <a:ext cx="18025106"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KEY ACHIEVEMENTS</a:t>
            </a:r>
          </a:p>
        </p:txBody>
      </p:sp>
      <p:sp>
        <p:nvSpPr>
          <p:cNvPr id="4" name="Rectangle 1">
            <a:extLst>
              <a:ext uri="{FF2B5EF4-FFF2-40B4-BE49-F238E27FC236}">
                <a16:creationId xmlns:a16="http://schemas.microsoft.com/office/drawing/2014/main" id="{2FB8FEDA-AA1F-1795-1385-432D4A572CEA}"/>
              </a:ext>
            </a:extLst>
          </p:cNvPr>
          <p:cNvSpPr>
            <a:spLocks noChangeArrowheads="1"/>
          </p:cNvSpPr>
          <p:nvPr/>
        </p:nvSpPr>
        <p:spPr bwMode="auto">
          <a:xfrm>
            <a:off x="2328463" y="3857178"/>
            <a:ext cx="772019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Enables data-driven improvements in passenger experience and airport operations.</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Supports digitalization and process optimization across the terminal.</a:t>
            </a:r>
          </a:p>
        </p:txBody>
      </p:sp>
      <p:sp>
        <p:nvSpPr>
          <p:cNvPr id="10" name="TextBox 9">
            <a:extLst>
              <a:ext uri="{FF2B5EF4-FFF2-40B4-BE49-F238E27FC236}">
                <a16:creationId xmlns:a16="http://schemas.microsoft.com/office/drawing/2014/main" id="{CF74A112-A24B-08AB-48B3-3B8BB8104D7E}"/>
              </a:ext>
            </a:extLst>
          </p:cNvPr>
          <p:cNvSpPr txBox="1"/>
          <p:nvPr/>
        </p:nvSpPr>
        <p:spPr>
          <a:xfrm>
            <a:off x="12635344" y="3899652"/>
            <a:ext cx="8399573" cy="7478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Helps increase passenger satisfaction and operational excellence as part of the broader </a:t>
            </a:r>
            <a:r>
              <a:rPr lang="en-US" altLang="en-US" dirty="0" err="1"/>
              <a:t>SAWSmart</a:t>
            </a:r>
            <a:r>
              <a:rPr lang="en-US" altLang="en-US" dirty="0"/>
              <a:t> vision.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Regular performance reports and analytics allow for continuous improvement and proactive decision-making.</a:t>
            </a:r>
          </a:p>
        </p:txBody>
      </p:sp>
    </p:spTree>
    <p:extLst>
      <p:ext uri="{BB962C8B-B14F-4D97-AF65-F5344CB8AC3E}">
        <p14:creationId xmlns:p14="http://schemas.microsoft.com/office/powerpoint/2010/main" val="26024251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FB203-2AFB-59DF-F878-5758C16F596C}"/>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D86A3F91-AE47-B383-FE3E-77DCD092F388}"/>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8AAEF9A3-3396-A355-E3CB-7FC139BF059C}"/>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5CAAD028-2638-5118-D65F-444CF51B2A66}"/>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45C8EFCE-76F8-B9BE-18AF-258D3BB5A717}"/>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5C6E55BA-05EC-B41F-3FF3-E14D11EC8EEB}"/>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A765A57E-BEE6-E06E-998A-4CED206E815F}"/>
              </a:ext>
            </a:extLst>
          </p:cNvPr>
          <p:cNvSpPr txBox="1"/>
          <p:nvPr/>
        </p:nvSpPr>
        <p:spPr>
          <a:xfrm>
            <a:off x="888222" y="421591"/>
            <a:ext cx="18025106"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E-TRANSLATOR</a:t>
            </a:r>
          </a:p>
        </p:txBody>
      </p:sp>
      <p:sp>
        <p:nvSpPr>
          <p:cNvPr id="4" name="Rectangle 1">
            <a:extLst>
              <a:ext uri="{FF2B5EF4-FFF2-40B4-BE49-F238E27FC236}">
                <a16:creationId xmlns:a16="http://schemas.microsoft.com/office/drawing/2014/main" id="{28F90846-2136-8C82-E122-1332742AF354}"/>
              </a:ext>
            </a:extLst>
          </p:cNvPr>
          <p:cNvSpPr>
            <a:spLocks noChangeArrowheads="1"/>
          </p:cNvSpPr>
          <p:nvPr/>
        </p:nvSpPr>
        <p:spPr bwMode="auto">
          <a:xfrm>
            <a:off x="2279522" y="4256773"/>
            <a:ext cx="19824956"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dirty="0"/>
              <a:t>The e-Translator project is designed to provide fast and accurate translation services for airport operations and passenger communications.</a:t>
            </a:r>
          </a:p>
          <a:p>
            <a:pPr marR="0" lvl="0" algn="l" defTabSz="914400" rtl="0" eaLnBrk="0" fontAlgn="base" latinLnBrk="0" hangingPunct="0">
              <a:lnSpc>
                <a:spcPct val="100000"/>
              </a:lnSpc>
              <a:spcBef>
                <a:spcPct val="0"/>
              </a:spcBef>
              <a:spcAft>
                <a:spcPct val="0"/>
              </a:spcAft>
              <a:buClrTx/>
              <a:buSzTx/>
              <a:tabLst/>
            </a:pPr>
            <a:endParaRPr lang="en-US" altLang="en-US" dirty="0"/>
          </a:p>
          <a:p>
            <a:pPr marR="0" lvl="0" algn="l" defTabSz="914400" rtl="0" eaLnBrk="0" fontAlgn="base" latinLnBrk="0" hangingPunct="0">
              <a:lnSpc>
                <a:spcPct val="100000"/>
              </a:lnSpc>
              <a:spcBef>
                <a:spcPct val="0"/>
              </a:spcBef>
              <a:spcAft>
                <a:spcPct val="0"/>
              </a:spcAft>
              <a:buClrTx/>
              <a:buSzTx/>
              <a:tabLst/>
            </a:pPr>
            <a:r>
              <a:rPr lang="en-US" altLang="en-US" dirty="0"/>
              <a:t>It enables real-time translation between Turkish and multiple foreign languages, supporting both written and verbal </a:t>
            </a:r>
            <a:r>
              <a:rPr lang="en-US" altLang="en-US" dirty="0" err="1"/>
              <a:t>interactions.With</a:t>
            </a:r>
            <a:r>
              <a:rPr lang="en-US" altLang="en-US" dirty="0"/>
              <a:t> e-Translator, airport staff can assist international passengers more effectively, ensuring clear communication and enhancing the overall travel experience.</a:t>
            </a:r>
          </a:p>
        </p:txBody>
      </p:sp>
    </p:spTree>
    <p:extLst>
      <p:ext uri="{BB962C8B-B14F-4D97-AF65-F5344CB8AC3E}">
        <p14:creationId xmlns:p14="http://schemas.microsoft.com/office/powerpoint/2010/main" val="325950374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04984-DB63-014D-C41A-7DAAD5A5FE61}"/>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5837ED06-BD74-F4AA-BBAE-E4EE355B71AF}"/>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3A6F7907-C045-61A1-C1AD-10097683A52E}"/>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E2D48952-1050-267B-F6BA-5EC3325B1D38}"/>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72F4B175-92B9-3FCC-BA06-02D86DEC6BC4}"/>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BCB3ADF3-BD84-9B90-6D82-0F7757001F73}"/>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CE850E5F-05CE-617C-20EA-782D741FD221}"/>
              </a:ext>
            </a:extLst>
          </p:cNvPr>
          <p:cNvSpPr txBox="1"/>
          <p:nvPr/>
        </p:nvSpPr>
        <p:spPr>
          <a:xfrm>
            <a:off x="790666" y="336308"/>
            <a:ext cx="18025106" cy="29187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KEY ACHIEVEMENTS</a:t>
            </a:r>
          </a:p>
          <a:p>
            <a:endParaRPr lang="en-US" sz="6000" b="1" dirty="0">
              <a:solidFill>
                <a:schemeClr val="bg1"/>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70E46E9D-4BBC-CADA-F588-2B340EE00F59}"/>
              </a:ext>
            </a:extLst>
          </p:cNvPr>
          <p:cNvSpPr>
            <a:spLocks noChangeArrowheads="1"/>
          </p:cNvSpPr>
          <p:nvPr/>
        </p:nvSpPr>
        <p:spPr bwMode="auto">
          <a:xfrm>
            <a:off x="1922543" y="3811012"/>
            <a:ext cx="2053891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Improves service quality for international passengers.</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Reduces language barriers in daily airport operations.</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Supports both text and speech translation in real time.</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Contributes to the digitalization and modernization of airport services.</a:t>
            </a:r>
          </a:p>
        </p:txBody>
      </p:sp>
    </p:spTree>
    <p:extLst>
      <p:ext uri="{BB962C8B-B14F-4D97-AF65-F5344CB8AC3E}">
        <p14:creationId xmlns:p14="http://schemas.microsoft.com/office/powerpoint/2010/main" val="25365213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1955" name="SabihaGokcenHavalimani_11.jpg" descr="SabihaGokcenHavalimani_11.jpg"/>
          <p:cNvPicPr>
            <a:picLocks noChangeAspect="1"/>
          </p:cNvPicPr>
          <p:nvPr/>
        </p:nvPicPr>
        <p:blipFill>
          <a:blip r:embed="rId3"/>
          <a:stretch>
            <a:fillRect/>
          </a:stretch>
        </p:blipFill>
        <p:spPr>
          <a:xfrm>
            <a:off x="-16869" y="-5399869"/>
            <a:ext cx="24417796" cy="16278532"/>
          </a:xfrm>
          <a:prstGeom prst="rect">
            <a:avLst/>
          </a:prstGeom>
          <a:ln w="12700">
            <a:miter lim="400000"/>
          </a:ln>
        </p:spPr>
      </p:pic>
      <p:sp>
        <p:nvSpPr>
          <p:cNvPr id="1958" name="Rounded Rectangle"/>
          <p:cNvSpPr/>
          <p:nvPr/>
        </p:nvSpPr>
        <p:spPr>
          <a:xfrm>
            <a:off x="10307773" y="9261599"/>
            <a:ext cx="3962080" cy="819903"/>
          </a:xfrm>
          <a:prstGeom prst="roundRect">
            <a:avLst>
              <a:gd name="adj" fmla="val 50000"/>
            </a:avLst>
          </a:prstGeom>
          <a:solidFill>
            <a:srgbClr val="262626"/>
          </a:solidFill>
          <a:ln w="12700">
            <a:miter lim="400000"/>
          </a:ln>
        </p:spPr>
        <p:txBody>
          <a:bodyPr lIns="50800" tIns="50800" rIns="50800" bIns="50800" anchor="ctr"/>
          <a:lstStyle/>
          <a:p>
            <a:pPr defTabSz="914400">
              <a:lnSpc>
                <a:spcPct val="100000"/>
              </a:lnSpc>
              <a:spcBef>
                <a:spcPts val="0"/>
              </a:spcBef>
              <a:defRPr sz="2000" b="1">
                <a:solidFill>
                  <a:srgbClr val="FDFDFD"/>
                </a:solidFill>
                <a:latin typeface="Arial"/>
                <a:ea typeface="Arial"/>
                <a:cs typeface="Arial"/>
                <a:sym typeface="Arial"/>
              </a:defRPr>
            </a:pPr>
            <a:endParaRPr/>
          </a:p>
        </p:txBody>
      </p:sp>
      <p:sp>
        <p:nvSpPr>
          <p:cNvPr id="1959" name="06/08/2024"/>
          <p:cNvSpPr txBox="1"/>
          <p:nvPr/>
        </p:nvSpPr>
        <p:spPr>
          <a:xfrm>
            <a:off x="10981067" y="9420200"/>
            <a:ext cx="2586331" cy="5027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ctr" defTabSz="3251118">
              <a:lnSpc>
                <a:spcPct val="100000"/>
              </a:lnSpc>
              <a:spcBef>
                <a:spcPts val="0"/>
              </a:spcBef>
              <a:defRPr sz="2600" b="1">
                <a:solidFill>
                  <a:srgbClr val="FFFFFF"/>
                </a:solidFill>
                <a:latin typeface="+mj-lt"/>
                <a:ea typeface="+mj-ea"/>
                <a:cs typeface="+mj-cs"/>
                <a:sym typeface="Helvetica"/>
              </a:defRPr>
            </a:lvl1pPr>
          </a:lstStyle>
          <a:p>
            <a:r>
              <a:t>202</a:t>
            </a:r>
            <a:r>
              <a:rPr lang="en-US"/>
              <a:t>5</a:t>
            </a:r>
            <a:endParaRPr/>
          </a:p>
        </p:txBody>
      </p:sp>
      <p:sp>
        <p:nvSpPr>
          <p:cNvPr id="1960" name="Google Shape;5452;p64"/>
          <p:cNvSpPr txBox="1">
            <a:spLocks noGrp="1"/>
          </p:cNvSpPr>
          <p:nvPr>
            <p:ph type="body" sz="half" idx="4294967295"/>
          </p:nvPr>
        </p:nvSpPr>
        <p:spPr>
          <a:xfrm>
            <a:off x="2012632" y="10661016"/>
            <a:ext cx="20522903" cy="1934107"/>
          </a:xfrm>
          <a:prstGeom prst="rect">
            <a:avLst/>
          </a:prstGeom>
        </p:spPr>
        <p:txBody>
          <a:bodyPr/>
          <a:lstStyle>
            <a:lvl1pPr marL="0" indent="0" algn="ctr">
              <a:lnSpc>
                <a:spcPct val="72000"/>
              </a:lnSpc>
              <a:buSzTx/>
              <a:buFontTx/>
              <a:buNone/>
              <a:defRPr sz="12200" b="1">
                <a:solidFill>
                  <a:srgbClr val="FFFFFF"/>
                </a:solidFill>
                <a:latin typeface="Arial"/>
                <a:ea typeface="Arial"/>
                <a:cs typeface="Arial"/>
                <a:sym typeface="Arial"/>
              </a:defRPr>
            </a:lvl1pPr>
          </a:lstStyle>
          <a:p>
            <a:r>
              <a:rPr lang="en-US"/>
              <a:t>Thanks </a:t>
            </a:r>
            <a:r>
              <a:t>!</a:t>
            </a:r>
          </a:p>
        </p:txBody>
      </p:sp>
      <p:grpSp>
        <p:nvGrpSpPr>
          <p:cNvPr id="1965" name="Group 11"/>
          <p:cNvGrpSpPr/>
          <p:nvPr/>
        </p:nvGrpSpPr>
        <p:grpSpPr>
          <a:xfrm>
            <a:off x="17840588" y="-3396384"/>
            <a:ext cx="8883424" cy="1597509"/>
            <a:chOff x="0" y="0"/>
            <a:chExt cx="8883423" cy="1597508"/>
          </a:xfrm>
        </p:grpSpPr>
        <p:sp>
          <p:nvSpPr>
            <p:cNvPr id="1962" name="Rounded Rectangle"/>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1963" name="Picture 13" descr="Picture 13"/>
            <p:cNvPicPr>
              <a:picLocks noChangeAspect="1"/>
            </p:cNvPicPr>
            <p:nvPr/>
          </p:nvPicPr>
          <p:blipFill>
            <a:blip r:embed="rId4"/>
            <a:stretch>
              <a:fillRect/>
            </a:stretch>
          </p:blipFill>
          <p:spPr>
            <a:xfrm>
              <a:off x="311785" y="205912"/>
              <a:ext cx="2657390" cy="1018668"/>
            </a:xfrm>
            <a:prstGeom prst="rect">
              <a:avLst/>
            </a:prstGeom>
            <a:ln w="12700" cap="flat">
              <a:noFill/>
              <a:miter lim="400000"/>
            </a:ln>
            <a:effectLst/>
          </p:spPr>
        </p:pic>
        <p:pic>
          <p:nvPicPr>
            <p:cNvPr id="1964" name="Picture 14" descr="Picture 14"/>
            <p:cNvPicPr>
              <a:picLocks noChangeAspect="1"/>
            </p:cNvPicPr>
            <p:nvPr/>
          </p:nvPicPr>
          <p:blipFill>
            <a:blip r:embed="rId5"/>
            <a:stretch>
              <a:fillRect/>
            </a:stretch>
          </p:blipFill>
          <p:spPr>
            <a:xfrm>
              <a:off x="3164286" y="180887"/>
              <a:ext cx="3001063" cy="1235734"/>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A18D-7017-DD64-A2D3-BB97DC3CA88E}"/>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44933F83-42BA-17BB-1619-D0AD1C3F76C0}"/>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24EB3995-90A7-AD7B-61C2-17EAA8B282C8}"/>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17189C97-1316-BF0D-6704-0E28627442D1}"/>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0FFC3769-F383-5A97-8C3E-2D09A433F050}"/>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29A0832F-7C97-AEFA-FCF7-81895A5B6C93}"/>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9" name="TextBox 8">
            <a:extLst>
              <a:ext uri="{FF2B5EF4-FFF2-40B4-BE49-F238E27FC236}">
                <a16:creationId xmlns:a16="http://schemas.microsoft.com/office/drawing/2014/main" id="{B06066D0-5689-E3AD-8831-1A29CF3D8634}"/>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lang="en-US" sz="6000" b="1" dirty="0">
                <a:solidFill>
                  <a:schemeClr val="bg1"/>
                </a:solidFill>
                <a:latin typeface="Arial" panose="020B0604020202020204" pitchFamily="34" charset="0"/>
                <a:cs typeface="Arial" panose="020B0604020202020204" pitchFamily="34" charset="0"/>
              </a:rPr>
              <a:t>BPV E-TURNSTILE  </a:t>
            </a:r>
            <a:endParaRPr kumimoji="0" lang="en-US" sz="6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11" name="TextBox 10">
            <a:extLst>
              <a:ext uri="{FF2B5EF4-FFF2-40B4-BE49-F238E27FC236}">
                <a16:creationId xmlns:a16="http://schemas.microsoft.com/office/drawing/2014/main" id="{BD00A83E-C8B6-3509-A066-596766A7C5AF}"/>
              </a:ext>
            </a:extLst>
          </p:cNvPr>
          <p:cNvSpPr txBox="1"/>
          <p:nvPr/>
        </p:nvSpPr>
        <p:spPr>
          <a:xfrm>
            <a:off x="1641791" y="3419746"/>
            <a:ext cx="21987106" cy="4976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a:spcBef>
                <a:spcPts val="600"/>
              </a:spcBef>
              <a:spcAft>
                <a:spcPts val="300"/>
              </a:spcAft>
              <a:buNone/>
            </a:pPr>
            <a:r>
              <a:rPr lang="en-US" sz="4800" b="0" i="0">
                <a:solidFill>
                  <a:srgbClr val="000000"/>
                </a:solidFill>
                <a:effectLst/>
                <a:latin typeface="Arial" panose="020B0604020202020204" pitchFamily="34" charset="0"/>
              </a:rPr>
              <a:t>28X Boarding Pass Verification (BPV) </a:t>
            </a:r>
            <a:r>
              <a:rPr lang="en-US" sz="4800" b="0" i="0" err="1">
                <a:solidFill>
                  <a:srgbClr val="000000"/>
                </a:solidFill>
                <a:effectLst/>
                <a:latin typeface="Arial" panose="020B0604020202020204" pitchFamily="34" charset="0"/>
              </a:rPr>
              <a:t>Dormakaba</a:t>
            </a:r>
            <a:r>
              <a:rPr lang="en-US" sz="4800" b="0" i="0">
                <a:solidFill>
                  <a:srgbClr val="000000"/>
                </a:solidFill>
                <a:effectLst/>
                <a:latin typeface="Arial" panose="020B0604020202020204" pitchFamily="34" charset="0"/>
              </a:rPr>
              <a:t>® Turnstile Units successfully went live on Monday, August 11, 2025.</a:t>
            </a:r>
          </a:p>
          <a:p>
            <a:pPr algn="l" fontAlgn="base">
              <a:spcBef>
                <a:spcPts val="600"/>
              </a:spcBef>
              <a:spcAft>
                <a:spcPts val="300"/>
              </a:spcAft>
              <a:buNone/>
            </a:pPr>
            <a:endParaRPr lang="en-US" sz="4800" b="0" i="0">
              <a:solidFill>
                <a:srgbClr val="000000"/>
              </a:solidFill>
              <a:effectLst/>
              <a:latin typeface="Arial" panose="020B0604020202020204" pitchFamily="34" charset="0"/>
            </a:endParaRPr>
          </a:p>
          <a:p>
            <a:pPr algn="l" fontAlgn="base">
              <a:spcBef>
                <a:spcPts val="600"/>
              </a:spcBef>
              <a:spcAft>
                <a:spcPts val="300"/>
              </a:spcAft>
              <a:buNone/>
            </a:pPr>
            <a:r>
              <a:rPr lang="en-US" sz="4800" b="0" i="0">
                <a:solidFill>
                  <a:srgbClr val="000000"/>
                </a:solidFill>
                <a:effectLst/>
                <a:latin typeface="Arial" panose="020B0604020202020204" pitchFamily="34" charset="0"/>
              </a:rPr>
              <a:t>This innovative system enhances both security and operational efficiency by enabling seamless verification of boarding passes during passenger transitions from the land side to the air side. It supports validation via printed or digital boarding passes, as well as national ID cards, ensuring flexibility and reliability.</a:t>
            </a:r>
          </a:p>
        </p:txBody>
      </p:sp>
      <p:pic>
        <p:nvPicPr>
          <p:cNvPr id="14" name="Graphic 13" descr="Newspaper with solid fill">
            <a:extLst>
              <a:ext uri="{FF2B5EF4-FFF2-40B4-BE49-F238E27FC236}">
                <a16:creationId xmlns:a16="http://schemas.microsoft.com/office/drawing/2014/main" id="{1DC7C872-884C-FAE2-F2A0-BD69D69FE5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59" y="2951019"/>
            <a:ext cx="1343888" cy="1343888"/>
          </a:xfrm>
          <a:prstGeom prst="rect">
            <a:avLst/>
          </a:prstGeom>
        </p:spPr>
      </p:pic>
    </p:spTree>
    <p:extLst>
      <p:ext uri="{BB962C8B-B14F-4D97-AF65-F5344CB8AC3E}">
        <p14:creationId xmlns:p14="http://schemas.microsoft.com/office/powerpoint/2010/main" val="35390155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AB409-57CB-BA3D-347D-44AA176BC73E}"/>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FA79FA20-2E8B-5C59-D2A6-B692D102A27D}"/>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A8BD9F28-E270-8B63-D608-AEBCE90C96C0}"/>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7745EA07-1ED6-6016-7DD9-9F4C70C864E5}"/>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402031E7-3F5B-8445-3145-74EDC1C18CC7}"/>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ECF4103E-B393-7AED-AA74-431BBD77D745}"/>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AC3B563A-EDDA-DE5D-63BC-ED0BB7755EC1}"/>
              </a:ext>
            </a:extLst>
          </p:cNvPr>
          <p:cNvSpPr txBox="1"/>
          <p:nvPr/>
        </p:nvSpPr>
        <p:spPr>
          <a:xfrm>
            <a:off x="1558636" y="2860591"/>
            <a:ext cx="19119274" cy="7719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a:buFont typeface="Arial" panose="020B0604020202020204" pitchFamily="34" charset="0"/>
              <a:buChar char="•"/>
            </a:pPr>
            <a:r>
              <a:rPr lang="en-US" sz="4800" b="0" i="0" dirty="0">
                <a:solidFill>
                  <a:srgbClr val="000000"/>
                </a:solidFill>
                <a:effectLst/>
                <a:latin typeface="Arial" panose="020B0604020202020204" pitchFamily="34" charset="0"/>
              </a:rPr>
              <a:t>Enhanced operational efficiency through automation of the boarding pass verification process</a:t>
            </a:r>
          </a:p>
          <a:p>
            <a:pPr algn="l" fontAlgn="base">
              <a:buFont typeface="Arial" panose="020B0604020202020204" pitchFamily="34" charset="0"/>
              <a:buChar char="•"/>
            </a:pPr>
            <a:r>
              <a:rPr lang="en-US" sz="4800" b="0" i="0" dirty="0">
                <a:solidFill>
                  <a:srgbClr val="000000"/>
                </a:solidFill>
                <a:effectLst/>
                <a:latin typeface="Arial" panose="020B0604020202020204" pitchFamily="34" charset="0"/>
              </a:rPr>
              <a:t>Improved passenger experience with faster and smoother transitions</a:t>
            </a:r>
          </a:p>
          <a:p>
            <a:pPr algn="l" fontAlgn="base">
              <a:buFont typeface="Arial" panose="020B0604020202020204" pitchFamily="34" charset="0"/>
              <a:buChar char="•"/>
            </a:pPr>
            <a:r>
              <a:rPr lang="en-US" sz="4800" b="0" i="0" dirty="0">
                <a:solidFill>
                  <a:srgbClr val="000000"/>
                </a:solidFill>
                <a:effectLst/>
                <a:latin typeface="Arial" panose="020B0604020202020204" pitchFamily="34" charset="0"/>
              </a:rPr>
              <a:t>Increased security and traceability via digital logging and real-time monitoring</a:t>
            </a:r>
          </a:p>
          <a:p>
            <a:pPr algn="l" fontAlgn="base">
              <a:buFont typeface="Arial" panose="020B0604020202020204" pitchFamily="34" charset="0"/>
              <a:buChar char="•"/>
            </a:pPr>
            <a:r>
              <a:rPr lang="en-US" sz="4800" b="0" i="0" dirty="0">
                <a:solidFill>
                  <a:srgbClr val="000000"/>
                </a:solidFill>
                <a:effectLst/>
                <a:latin typeface="Arial" panose="020B0604020202020204" pitchFamily="34" charset="0"/>
              </a:rPr>
              <a:t>Reduced manual workload for staff, enabling focus on higher-value tasks</a:t>
            </a:r>
          </a:p>
          <a:p>
            <a:pPr algn="l" fontAlgn="base">
              <a:buFont typeface="Arial" panose="020B0604020202020204" pitchFamily="34" charset="0"/>
              <a:buChar char="•"/>
            </a:pPr>
            <a:r>
              <a:rPr lang="en-US" sz="4800" b="0" i="0" dirty="0">
                <a:solidFill>
                  <a:srgbClr val="000000"/>
                </a:solidFill>
                <a:effectLst/>
                <a:latin typeface="Arial" panose="020B0604020202020204" pitchFamily="34" charset="0"/>
              </a:rPr>
              <a:t>Scalable infrastructure ready for future integrations and expansions</a:t>
            </a:r>
          </a:p>
        </p:txBody>
      </p:sp>
      <p:pic>
        <p:nvPicPr>
          <p:cNvPr id="10" name="Graphic 9" descr="Bullseye with solid fill">
            <a:extLst>
              <a:ext uri="{FF2B5EF4-FFF2-40B4-BE49-F238E27FC236}">
                <a16:creationId xmlns:a16="http://schemas.microsoft.com/office/drawing/2014/main" id="{EC6B4126-0A57-82FE-DC1E-1D6D52826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660074"/>
            <a:ext cx="1399309" cy="1399309"/>
          </a:xfrm>
          <a:prstGeom prst="rect">
            <a:avLst/>
          </a:prstGeom>
        </p:spPr>
      </p:pic>
      <p:sp>
        <p:nvSpPr>
          <p:cNvPr id="12" name="TextBox 11">
            <a:extLst>
              <a:ext uri="{FF2B5EF4-FFF2-40B4-BE49-F238E27FC236}">
                <a16:creationId xmlns:a16="http://schemas.microsoft.com/office/drawing/2014/main" id="{1B278DEA-17A1-8CBB-CEE6-74FDA4280480}"/>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lang="en-US" sz="6000" b="1">
                <a:solidFill>
                  <a:schemeClr val="bg1"/>
                </a:solidFill>
                <a:latin typeface="Arial" panose="020B0604020202020204" pitchFamily="34" charset="0"/>
                <a:cs typeface="Arial" panose="020B0604020202020204" pitchFamily="34" charset="0"/>
              </a:rPr>
              <a:t>KEY ACHIEVEMENTS</a:t>
            </a:r>
            <a:endPar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0653756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03759-35BC-369F-61B3-C69A20FA9911}"/>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24DAB4EB-D8A7-6E13-6BC1-5E80AD696539}"/>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F9D4E195-4120-40C7-F12A-C53C1481B33B}"/>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0040B6A2-7EA3-8AB8-F5CE-71F10617789F}"/>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B73C3F0D-937D-D2FA-BBCB-AAB2FCEB8D37}"/>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A514BA74-F5FE-0B4F-B772-C92EF46E0CCD}"/>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C369A5BC-160C-0A8D-758C-36F452E06369}"/>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lang="en-US" sz="6000" b="1">
                <a:solidFill>
                  <a:schemeClr val="bg1"/>
                </a:solidFill>
                <a:latin typeface="Arial" panose="020B0604020202020204" pitchFamily="34" charset="0"/>
                <a:cs typeface="Arial" panose="020B0604020202020204" pitchFamily="34" charset="0"/>
              </a:rPr>
              <a:t>SHOWCASING THE EQUIPMENT (1 of 2)</a:t>
            </a:r>
            <a:endPar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9" name="TextBox 8">
            <a:extLst>
              <a:ext uri="{FF2B5EF4-FFF2-40B4-BE49-F238E27FC236}">
                <a16:creationId xmlns:a16="http://schemas.microsoft.com/office/drawing/2014/main" id="{704C3537-AFC1-6A7E-B544-0C6B432B672E}"/>
              </a:ext>
            </a:extLst>
          </p:cNvPr>
          <p:cNvSpPr txBox="1"/>
          <p:nvPr/>
        </p:nvSpPr>
        <p:spPr>
          <a:xfrm>
            <a:off x="1080712" y="3220392"/>
            <a:ext cx="19721946" cy="7631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buNone/>
            </a:pPr>
            <a:r>
              <a:rPr lang="en-US" b="1" dirty="0">
                <a:latin typeface="Arial" panose="020B0604020202020204" pitchFamily="34" charset="0"/>
              </a:rPr>
              <a:t>Make/Model: </a:t>
            </a:r>
            <a:r>
              <a:rPr lang="en-US" dirty="0" err="1">
                <a:latin typeface="Arial" panose="020B0604020202020204" pitchFamily="34" charset="0"/>
              </a:rPr>
              <a:t>DormaKaba</a:t>
            </a:r>
            <a:r>
              <a:rPr lang="en-US" dirty="0">
                <a:latin typeface="Arial" panose="020B0604020202020204" pitchFamily="34" charset="0"/>
              </a:rPr>
              <a:t> Argus Air Security E-Gate</a:t>
            </a:r>
          </a:p>
          <a:p>
            <a:pPr marL="0" marR="0" algn="l">
              <a:buNone/>
            </a:pPr>
            <a:r>
              <a:rPr lang="en-US" b="1" dirty="0">
                <a:latin typeface="Arial" panose="020B0604020202020204" pitchFamily="34" charset="0"/>
              </a:rPr>
              <a:t>Components:</a:t>
            </a:r>
          </a:p>
          <a:p>
            <a:pPr marL="685800" marR="0" indent="-685800" algn="l">
              <a:buFont typeface="Arial" panose="020B0604020202020204" pitchFamily="34" charset="0"/>
              <a:buChar char="•"/>
            </a:pPr>
            <a:r>
              <a:rPr lang="en-US" dirty="0">
                <a:latin typeface="Arial" panose="020B0604020202020204" pitchFamily="34" charset="0"/>
              </a:rPr>
              <a:t>10" LVDS Information-Display(Touch) including Middle light on top of the display as an indicator display </a:t>
            </a:r>
          </a:p>
          <a:p>
            <a:pPr marL="685800" marR="0" indent="-685800" algn="l">
              <a:buFont typeface="Arial" panose="020B0604020202020204" pitchFamily="34" charset="0"/>
              <a:buChar char="•"/>
            </a:pPr>
            <a:r>
              <a:rPr lang="en-US" dirty="0">
                <a:latin typeface="Arial" panose="020B0604020202020204" pitchFamily="34" charset="0"/>
              </a:rPr>
              <a:t>Desko PENTA Multipurpose Scanner Cube Reader </a:t>
            </a:r>
          </a:p>
          <a:p>
            <a:pPr marL="685800" marR="0" indent="-685800" algn="l">
              <a:buFont typeface="Arial" panose="020B0604020202020204" pitchFamily="34" charset="0"/>
              <a:buChar char="•"/>
            </a:pPr>
            <a:r>
              <a:rPr lang="en-US" dirty="0">
                <a:latin typeface="Arial" panose="020B0604020202020204" pitchFamily="34" charset="0"/>
              </a:rPr>
              <a:t>Spinel Biometric Camera (Biometric Ready)</a:t>
            </a:r>
          </a:p>
          <a:p>
            <a:pPr marL="685800" marR="0" indent="-685800" algn="l">
              <a:buFont typeface="Arial" panose="020B0604020202020204" pitchFamily="34" charset="0"/>
              <a:buChar char="•"/>
            </a:pPr>
            <a:r>
              <a:rPr lang="en-US" dirty="0">
                <a:latin typeface="Arial" panose="020B0604020202020204" pitchFamily="34" charset="0"/>
              </a:rPr>
              <a:t>Mini PC with win 11 OS </a:t>
            </a:r>
          </a:p>
        </p:txBody>
      </p:sp>
      <p:pic>
        <p:nvPicPr>
          <p:cNvPr id="1026" name="Picture 2" descr="Argus Air Image 621402e03e0b0">
            <a:extLst>
              <a:ext uri="{FF2B5EF4-FFF2-40B4-BE49-F238E27FC236}">
                <a16:creationId xmlns:a16="http://schemas.microsoft.com/office/drawing/2014/main" id="{F389E6BD-3369-55D9-DB3D-A3FDD50C3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1517" y="6986214"/>
            <a:ext cx="8092781" cy="6729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6AAF3B0-D615-67AB-B32B-C22033E2A6B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80" t="25148" r="19521" b="14057"/>
          <a:stretch>
            <a:fillRect/>
          </a:stretch>
        </p:blipFill>
        <p:spPr bwMode="auto">
          <a:xfrm>
            <a:off x="21231835" y="2514601"/>
            <a:ext cx="3152165" cy="396533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Arrow: Clockwise curve with solid fill">
            <a:extLst>
              <a:ext uri="{FF2B5EF4-FFF2-40B4-BE49-F238E27FC236}">
                <a16:creationId xmlns:a16="http://schemas.microsoft.com/office/drawing/2014/main" id="{06AC92D8-51A3-5B03-E674-204FF20DC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06184" y="6529014"/>
            <a:ext cx="914400" cy="914400"/>
          </a:xfrm>
          <a:prstGeom prst="rect">
            <a:avLst/>
          </a:prstGeom>
        </p:spPr>
      </p:pic>
    </p:spTree>
    <p:extLst>
      <p:ext uri="{BB962C8B-B14F-4D97-AF65-F5344CB8AC3E}">
        <p14:creationId xmlns:p14="http://schemas.microsoft.com/office/powerpoint/2010/main" val="37498970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4A16-3137-30D0-C729-16F7993CCACF}"/>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2135C302-D8E9-75A7-8013-44C651C2E490}"/>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6B302040-6856-3733-D18B-D1B3CD9DFBD5}"/>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D6276062-1A7A-D9EA-B5FE-1D92557BE44A}"/>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E922A00A-63DA-1045-D69C-2055B4A9644F}"/>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0B193C7A-8010-E130-F2F0-C7E4683C40C1}"/>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106722BE-D754-B95C-D4B6-1DBE89909263}"/>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a:solidFill>
                  <a:schemeClr val="bg1"/>
                </a:solidFill>
                <a:latin typeface="Arial" panose="020B0604020202020204" pitchFamily="34" charset="0"/>
                <a:cs typeface="Arial" panose="020B0604020202020204" pitchFamily="34" charset="0"/>
              </a:rPr>
              <a:t>SHOWCASING THE EQUIPMENT (2 of 2)</a:t>
            </a:r>
            <a:endPar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9" name="Picture 8" descr="A group of people in a terminal&#10;&#10;AI-generated content may be incorrect.">
            <a:extLst>
              <a:ext uri="{FF2B5EF4-FFF2-40B4-BE49-F238E27FC236}">
                <a16:creationId xmlns:a16="http://schemas.microsoft.com/office/drawing/2014/main" id="{EE124A4C-7E42-E03B-A6C4-AFD393546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 y="2911130"/>
            <a:ext cx="12914780" cy="9661870"/>
          </a:xfrm>
          <a:prstGeom prst="rect">
            <a:avLst/>
          </a:prstGeom>
        </p:spPr>
      </p:pic>
      <p:sp>
        <p:nvSpPr>
          <p:cNvPr id="10" name="TextBox 9">
            <a:extLst>
              <a:ext uri="{FF2B5EF4-FFF2-40B4-BE49-F238E27FC236}">
                <a16:creationId xmlns:a16="http://schemas.microsoft.com/office/drawing/2014/main" id="{81B836B5-3A0C-82B8-7A69-8834377BC998}"/>
              </a:ext>
            </a:extLst>
          </p:cNvPr>
          <p:cNvSpPr txBox="1"/>
          <p:nvPr/>
        </p:nvSpPr>
        <p:spPr>
          <a:xfrm>
            <a:off x="8452443" y="12127577"/>
            <a:ext cx="9268691"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kumimoji="0" lang="en-US" sz="4800" b="0" i="0" u="none" strike="noStrike" cap="none" spc="0" normalizeH="0" baseline="0">
                <a:ln>
                  <a:noFill/>
                </a:ln>
                <a:solidFill>
                  <a:srgbClr val="000000"/>
                </a:solidFill>
                <a:effectLst/>
                <a:uFillTx/>
                <a:latin typeface="+mn-lt"/>
                <a:ea typeface="+mn-ea"/>
                <a:cs typeface="+mn-cs"/>
                <a:sym typeface="Helvetica Neue"/>
              </a:rPr>
              <a:t>International Departures</a:t>
            </a:r>
          </a:p>
        </p:txBody>
      </p:sp>
      <p:pic>
        <p:nvPicPr>
          <p:cNvPr id="12" name="Picture 11" descr="A group of people in a large building&#10;&#10;AI-generated content may be incorrect.">
            <a:extLst>
              <a:ext uri="{FF2B5EF4-FFF2-40B4-BE49-F238E27FC236}">
                <a16:creationId xmlns:a16="http://schemas.microsoft.com/office/drawing/2014/main" id="{B1DFAFB2-B7D0-7A9D-C7BC-A0BBE3FE4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5951" y="4564338"/>
            <a:ext cx="10704979" cy="8008662"/>
          </a:xfrm>
          <a:prstGeom prst="rect">
            <a:avLst/>
          </a:prstGeom>
        </p:spPr>
      </p:pic>
    </p:spTree>
    <p:extLst>
      <p:ext uri="{BB962C8B-B14F-4D97-AF65-F5344CB8AC3E}">
        <p14:creationId xmlns:p14="http://schemas.microsoft.com/office/powerpoint/2010/main" val="41113529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2C7FA-E74F-2187-D679-F1D793465688}"/>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099E65F0-2E99-0777-917B-4DC6743AE700}"/>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11EB757C-458F-F8C3-4CBE-03821AA04571}"/>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2CB6035E-FAAA-A6CE-91F8-7F76A0A21B81}"/>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263B6A5E-F70C-3ACC-B1F0-782B72CAC4FD}"/>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C6943A4C-3ECA-707C-7C66-33DE3DD7E9C4}"/>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12B9EEE8-4706-12F1-91A8-D3F086FE02A3}"/>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MONITORING DASHBOARD </a:t>
            </a:r>
            <a:endParaRPr kumimoji="0" lang="en-US" sz="6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
        <p:nvSpPr>
          <p:cNvPr id="4" name="TextBox 3">
            <a:extLst>
              <a:ext uri="{FF2B5EF4-FFF2-40B4-BE49-F238E27FC236}">
                <a16:creationId xmlns:a16="http://schemas.microsoft.com/office/drawing/2014/main" id="{6BF97EBD-37B7-69A0-6633-895D5CAC451F}"/>
              </a:ext>
            </a:extLst>
          </p:cNvPr>
          <p:cNvSpPr txBox="1"/>
          <p:nvPr/>
        </p:nvSpPr>
        <p:spPr>
          <a:xfrm>
            <a:off x="335903" y="1869427"/>
            <a:ext cx="25270691" cy="2009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lang="en-US" dirty="0"/>
              <a:t>This dashboard allows you to monitor status, usage, and performance criteria, as well as carry out management tasks.</a:t>
            </a:r>
            <a:endParaRPr kumimoji="0" lang="en-US" sz="48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13" name="Picture 12">
            <a:extLst>
              <a:ext uri="{FF2B5EF4-FFF2-40B4-BE49-F238E27FC236}">
                <a16:creationId xmlns:a16="http://schemas.microsoft.com/office/drawing/2014/main" id="{A887D0DD-C14D-31C3-246A-BB785C4986CA}"/>
              </a:ext>
            </a:extLst>
          </p:cNvPr>
          <p:cNvPicPr>
            <a:picLocks noChangeAspect="1"/>
          </p:cNvPicPr>
          <p:nvPr/>
        </p:nvPicPr>
        <p:blipFill>
          <a:blip r:embed="rId5"/>
          <a:stretch>
            <a:fillRect/>
          </a:stretch>
        </p:blipFill>
        <p:spPr>
          <a:xfrm>
            <a:off x="539537" y="3952440"/>
            <a:ext cx="20825926" cy="9436749"/>
          </a:xfrm>
          <a:prstGeom prst="rect">
            <a:avLst/>
          </a:prstGeom>
        </p:spPr>
      </p:pic>
    </p:spTree>
    <p:extLst>
      <p:ext uri="{BB962C8B-B14F-4D97-AF65-F5344CB8AC3E}">
        <p14:creationId xmlns:p14="http://schemas.microsoft.com/office/powerpoint/2010/main" val="32881717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0E28-5D7D-7CDA-E22B-665BB9C9240B}"/>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3B798481-1507-9993-BCEB-5C92849F9CE2}"/>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0303243F-5741-B779-EB13-5C3BCB5999BA}"/>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559C7456-A25F-9296-E3FC-EC540B50F984}"/>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C88009FF-42B5-1C38-60A6-B7E960BB052D}"/>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D80B0B76-AABB-A6E1-2319-C661A1CC7D22}"/>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CF62D999-4A58-C3E4-FC79-881644C49E28}"/>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TURNSTILE LAYOUTS </a:t>
            </a:r>
          </a:p>
        </p:txBody>
      </p:sp>
      <p:pic>
        <p:nvPicPr>
          <p:cNvPr id="9" name="Picture 8">
            <a:extLst>
              <a:ext uri="{FF2B5EF4-FFF2-40B4-BE49-F238E27FC236}">
                <a16:creationId xmlns:a16="http://schemas.microsoft.com/office/drawing/2014/main" id="{E1D3F8CC-E5B2-126B-CE2D-D257F9D33322}"/>
              </a:ext>
            </a:extLst>
          </p:cNvPr>
          <p:cNvPicPr>
            <a:picLocks noChangeAspect="1"/>
          </p:cNvPicPr>
          <p:nvPr/>
        </p:nvPicPr>
        <p:blipFill>
          <a:blip r:embed="rId5"/>
          <a:stretch>
            <a:fillRect/>
          </a:stretch>
        </p:blipFill>
        <p:spPr>
          <a:xfrm>
            <a:off x="715957" y="3810614"/>
            <a:ext cx="11919387" cy="8394247"/>
          </a:xfrm>
          <a:prstGeom prst="rect">
            <a:avLst/>
          </a:prstGeom>
        </p:spPr>
      </p:pic>
      <p:pic>
        <p:nvPicPr>
          <p:cNvPr id="11" name="Picture 10">
            <a:extLst>
              <a:ext uri="{FF2B5EF4-FFF2-40B4-BE49-F238E27FC236}">
                <a16:creationId xmlns:a16="http://schemas.microsoft.com/office/drawing/2014/main" id="{3CCEF214-9070-A3EB-F546-0608B896F8CD}"/>
              </a:ext>
            </a:extLst>
          </p:cNvPr>
          <p:cNvPicPr>
            <a:picLocks noChangeAspect="1"/>
          </p:cNvPicPr>
          <p:nvPr/>
        </p:nvPicPr>
        <p:blipFill>
          <a:blip r:embed="rId6"/>
          <a:stretch>
            <a:fillRect/>
          </a:stretch>
        </p:blipFill>
        <p:spPr>
          <a:xfrm>
            <a:off x="13194005" y="3473553"/>
            <a:ext cx="10474038" cy="8271251"/>
          </a:xfrm>
          <a:prstGeom prst="rect">
            <a:avLst/>
          </a:prstGeom>
        </p:spPr>
      </p:pic>
      <p:sp>
        <p:nvSpPr>
          <p:cNvPr id="15" name="Oval 14">
            <a:extLst>
              <a:ext uri="{FF2B5EF4-FFF2-40B4-BE49-F238E27FC236}">
                <a16:creationId xmlns:a16="http://schemas.microsoft.com/office/drawing/2014/main" id="{78352EEF-C2BD-3989-9D16-5BD5F43187EE}"/>
              </a:ext>
            </a:extLst>
          </p:cNvPr>
          <p:cNvSpPr/>
          <p:nvPr/>
        </p:nvSpPr>
        <p:spPr>
          <a:xfrm>
            <a:off x="16430490" y="5798128"/>
            <a:ext cx="5467294" cy="1413163"/>
          </a:xfrm>
          <a:prstGeom prst="ellipse">
            <a:avLst/>
          </a:prstGeom>
          <a:noFill/>
          <a:ln w="762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endParaRPr kumimoji="0" lang="en-US" sz="4800" b="0" i="0" u="none" strike="noStrike" cap="none" spc="0" normalizeH="0" baseline="0">
              <a:ln>
                <a:noFill/>
              </a:ln>
              <a:solidFill>
                <a:srgbClr val="000000"/>
              </a:solidFill>
              <a:effectLst/>
              <a:uFillTx/>
              <a:latin typeface="+mn-lt"/>
              <a:ea typeface="+mn-ea"/>
              <a:cs typeface="+mn-cs"/>
              <a:sym typeface="Helvetica Neue"/>
            </a:endParaRPr>
          </a:p>
        </p:txBody>
      </p:sp>
      <p:sp>
        <p:nvSpPr>
          <p:cNvPr id="16" name="Oval 15">
            <a:extLst>
              <a:ext uri="{FF2B5EF4-FFF2-40B4-BE49-F238E27FC236}">
                <a16:creationId xmlns:a16="http://schemas.microsoft.com/office/drawing/2014/main" id="{F25616D1-705B-B4FA-A06C-6030BBF0F1D5}"/>
              </a:ext>
            </a:extLst>
          </p:cNvPr>
          <p:cNvSpPr/>
          <p:nvPr/>
        </p:nvSpPr>
        <p:spPr>
          <a:xfrm>
            <a:off x="4537364" y="9504218"/>
            <a:ext cx="4966854" cy="1039091"/>
          </a:xfrm>
          <a:prstGeom prst="ellipse">
            <a:avLst/>
          </a:prstGeom>
          <a:noFill/>
          <a:ln w="762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endParaRPr kumimoji="0" lang="en-US" sz="4800" b="0" i="0" u="none" strike="noStrike" cap="none" spc="0" normalizeH="0" baseline="0">
              <a:ln>
                <a:noFill/>
              </a:ln>
              <a:solidFill>
                <a:srgbClr val="000000"/>
              </a:solidFill>
              <a:effectLst/>
              <a:uFillTx/>
              <a:latin typeface="+mn-lt"/>
              <a:ea typeface="+mn-ea"/>
              <a:cs typeface="+mn-cs"/>
              <a:sym typeface="Helvetica Neue"/>
            </a:endParaRPr>
          </a:p>
        </p:txBody>
      </p:sp>
      <p:sp>
        <p:nvSpPr>
          <p:cNvPr id="17" name="TextBox 16">
            <a:extLst>
              <a:ext uri="{FF2B5EF4-FFF2-40B4-BE49-F238E27FC236}">
                <a16:creationId xmlns:a16="http://schemas.microsoft.com/office/drawing/2014/main" id="{150F25D1-5100-83F6-9A9C-27BC3D511434}"/>
              </a:ext>
            </a:extLst>
          </p:cNvPr>
          <p:cNvSpPr txBox="1"/>
          <p:nvPr/>
        </p:nvSpPr>
        <p:spPr>
          <a:xfrm>
            <a:off x="3772915" y="11855205"/>
            <a:ext cx="9725891"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kumimoji="0" lang="en-US" sz="4800" b="0" i="0" u="none" strike="noStrike" cap="none" spc="0" normalizeH="0" baseline="0">
                <a:ln>
                  <a:noFill/>
                </a:ln>
                <a:solidFill>
                  <a:srgbClr val="000000"/>
                </a:solidFill>
                <a:effectLst/>
                <a:uFillTx/>
                <a:latin typeface="+mn-lt"/>
                <a:ea typeface="+mn-ea"/>
                <a:cs typeface="+mn-cs"/>
                <a:sym typeface="Helvetica Neue"/>
              </a:rPr>
              <a:t>International Departures (18X) </a:t>
            </a:r>
          </a:p>
        </p:txBody>
      </p:sp>
      <p:sp>
        <p:nvSpPr>
          <p:cNvPr id="18" name="TextBox 17">
            <a:extLst>
              <a:ext uri="{FF2B5EF4-FFF2-40B4-BE49-F238E27FC236}">
                <a16:creationId xmlns:a16="http://schemas.microsoft.com/office/drawing/2014/main" id="{31431784-E360-2AEA-1A2B-31A5366B1822}"/>
              </a:ext>
            </a:extLst>
          </p:cNvPr>
          <p:cNvSpPr txBox="1"/>
          <p:nvPr/>
        </p:nvSpPr>
        <p:spPr>
          <a:xfrm>
            <a:off x="15284029" y="11800428"/>
            <a:ext cx="9725891"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4800" b="0" i="0" u="none" strike="noStrike" cap="none" spc="0" normalizeH="0" baseline="0">
                <a:ln>
                  <a:noFill/>
                </a:ln>
                <a:solidFill>
                  <a:srgbClr val="000000"/>
                </a:solidFill>
                <a:effectLst/>
                <a:uFillTx/>
                <a:latin typeface="+mn-lt"/>
                <a:ea typeface="+mn-ea"/>
                <a:cs typeface="+mn-cs"/>
                <a:sym typeface="Helvetica Neue"/>
              </a:rPr>
              <a:t>Domestic Departures (</a:t>
            </a:r>
            <a:r>
              <a:rPr lang="en-US"/>
              <a:t>10X)</a:t>
            </a:r>
            <a:endParaRPr kumimoji="0" lang="en-US" sz="48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20268840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946E-A18A-EC5C-85D9-409CAF26D0A7}"/>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A55DDAC6-EDDC-747C-7FDE-0AA991102157}"/>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5BB19516-891F-C78E-68CC-FDD8FCEB4325}"/>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941FFC3E-95A3-E6A5-F2B1-96152E8EAC1A}"/>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B744EE5F-2F95-5943-AD71-188CF258B0B6}"/>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F937A648-5F3D-967B-1C7B-A551FAE908C2}"/>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80F3E794-0E30-5D48-AA59-9DB245B73138}"/>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rPr>
              <a:t>DIGITAL TWIN </a:t>
            </a:r>
            <a:r>
              <a:rPr lang="en-US" sz="6000" b="1">
                <a:solidFill>
                  <a:schemeClr val="bg1"/>
                </a:solidFill>
                <a:latin typeface="Arial" panose="020B0604020202020204" pitchFamily="34" charset="0"/>
                <a:cs typeface="Arial" panose="020B0604020202020204" pitchFamily="34" charset="0"/>
              </a:rPr>
              <a:t>PLATFORM </a:t>
            </a:r>
            <a:endParaRPr kumimoji="0" lang="en-US" sz="6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4" name="Graphic 3" descr="Newspaper with solid fill">
            <a:extLst>
              <a:ext uri="{FF2B5EF4-FFF2-40B4-BE49-F238E27FC236}">
                <a16:creationId xmlns:a16="http://schemas.microsoft.com/office/drawing/2014/main" id="{DE526474-3B71-3BB5-E79F-602D7AB789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59" y="2951019"/>
            <a:ext cx="1343888" cy="1343888"/>
          </a:xfrm>
          <a:prstGeom prst="rect">
            <a:avLst/>
          </a:prstGeom>
        </p:spPr>
      </p:pic>
      <p:sp>
        <p:nvSpPr>
          <p:cNvPr id="9" name="TextBox 8">
            <a:extLst>
              <a:ext uri="{FF2B5EF4-FFF2-40B4-BE49-F238E27FC236}">
                <a16:creationId xmlns:a16="http://schemas.microsoft.com/office/drawing/2014/main" id="{ABFF37D6-B8B7-BF8B-7583-2BB0CF1183E6}"/>
              </a:ext>
            </a:extLst>
          </p:cNvPr>
          <p:cNvSpPr txBox="1"/>
          <p:nvPr/>
        </p:nvSpPr>
        <p:spPr>
          <a:xfrm>
            <a:off x="1479289" y="2529186"/>
            <a:ext cx="22904711" cy="3338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a:solidFill>
                  <a:srgbClr val="000000"/>
                </a:solidFill>
                <a:effectLst/>
                <a:latin typeface="Helvetica Neue"/>
              </a:rPr>
              <a:t>The </a:t>
            </a:r>
            <a:r>
              <a:rPr lang="en-US" sz="4800" b="1">
                <a:solidFill>
                  <a:srgbClr val="000000"/>
                </a:solidFill>
                <a:effectLst/>
                <a:latin typeface="Helvetica Neue"/>
              </a:rPr>
              <a:t>SITA Digital Twin </a:t>
            </a:r>
            <a:r>
              <a:rPr lang="en-US" sz="4800">
                <a:solidFill>
                  <a:srgbClr val="000000"/>
                </a:solidFill>
                <a:effectLst/>
                <a:latin typeface="Helvetica Neue"/>
              </a:rPr>
              <a:t>solution assists Istanbul Sabiha Gokcen International Airport in overseeing and tracking both mobile and fixed equipment, while providing real-time operational data display. This enhances operational transparency and enables more effective, realistic supervision and monitoring of the airport.</a:t>
            </a:r>
            <a:endParaRPr kumimoji="0" lang="en-US" sz="4800" b="0" i="0" u="none" strike="noStrike" cap="none" spc="0" normalizeH="0" baseline="0">
              <a:ln>
                <a:noFill/>
              </a:ln>
              <a:solidFill>
                <a:srgbClr val="000000"/>
              </a:solidFill>
              <a:effectLst/>
              <a:uFillTx/>
              <a:latin typeface="+mn-lt"/>
              <a:ea typeface="+mn-ea"/>
              <a:cs typeface="+mn-cs"/>
              <a:sym typeface="Helvetica Neue"/>
            </a:endParaRPr>
          </a:p>
        </p:txBody>
      </p:sp>
      <p:pic>
        <p:nvPicPr>
          <p:cNvPr id="11" name="Graphic 10" descr="List with solid fill">
            <a:extLst>
              <a:ext uri="{FF2B5EF4-FFF2-40B4-BE49-F238E27FC236}">
                <a16:creationId xmlns:a16="http://schemas.microsoft.com/office/drawing/2014/main" id="{5B06EE1B-C7AB-FF45-17BC-D0A3BAEFD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59" y="6400800"/>
            <a:ext cx="1343888" cy="1343888"/>
          </a:xfrm>
          <a:prstGeom prst="rect">
            <a:avLst/>
          </a:prstGeom>
        </p:spPr>
      </p:pic>
      <p:sp>
        <p:nvSpPr>
          <p:cNvPr id="17" name="TextBox 16">
            <a:extLst>
              <a:ext uri="{FF2B5EF4-FFF2-40B4-BE49-F238E27FC236}">
                <a16:creationId xmlns:a16="http://schemas.microsoft.com/office/drawing/2014/main" id="{6D30552C-D677-E8B9-F6AD-007966AA3A3C}"/>
              </a:ext>
            </a:extLst>
          </p:cNvPr>
          <p:cNvSpPr txBox="1"/>
          <p:nvPr/>
        </p:nvSpPr>
        <p:spPr>
          <a:xfrm>
            <a:off x="1731818" y="6200448"/>
            <a:ext cx="17553709" cy="7155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a:t>The solution consists of the following modules/features:</a:t>
            </a:r>
            <a:endParaRPr lang="en-US" sz="3600"/>
          </a:p>
          <a:p>
            <a:r>
              <a:rPr lang="en-US" sz="3600"/>
              <a:t>1. Airport Map (3d Model)</a:t>
            </a:r>
          </a:p>
          <a:p>
            <a:r>
              <a:rPr lang="en-US" sz="3600"/>
              <a:t>2. Infrastructure View</a:t>
            </a:r>
          </a:p>
          <a:p>
            <a:r>
              <a:rPr lang="en-US" sz="3600"/>
              <a:t>3. Passenger Flow (Xovis)</a:t>
            </a:r>
          </a:p>
          <a:p>
            <a:r>
              <a:rPr lang="en-US" sz="3600"/>
              <a:t>4. Historic Playback</a:t>
            </a:r>
          </a:p>
          <a:p>
            <a:r>
              <a:rPr lang="en-US" sz="3600"/>
              <a:t>5. Alert view for KPI monitoring</a:t>
            </a:r>
          </a:p>
          <a:p>
            <a:r>
              <a:rPr lang="en-US" sz="3600"/>
              <a:t>6. Mobile Device Support (Collaboration channel)</a:t>
            </a:r>
          </a:p>
        </p:txBody>
      </p:sp>
      <p:sp>
        <p:nvSpPr>
          <p:cNvPr id="21" name="TextBox 20">
            <a:extLst>
              <a:ext uri="{FF2B5EF4-FFF2-40B4-BE49-F238E27FC236}">
                <a16:creationId xmlns:a16="http://schemas.microsoft.com/office/drawing/2014/main" id="{9AEB1A5B-6C7E-61F5-1058-583BFE80B7B9}"/>
              </a:ext>
            </a:extLst>
          </p:cNvPr>
          <p:cNvSpPr txBox="1"/>
          <p:nvPr/>
        </p:nvSpPr>
        <p:spPr>
          <a:xfrm>
            <a:off x="12931644" y="8037168"/>
            <a:ext cx="13799126"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b="1"/>
              <a:t>INTERFACES</a:t>
            </a:r>
            <a:r>
              <a:rPr lang="en-US" sz="3600"/>
              <a:t> </a:t>
            </a:r>
          </a:p>
          <a:p>
            <a:r>
              <a:rPr lang="en-US" sz="3600"/>
              <a:t>1. SAW Airport Management System (AMS) “Phase 1”</a:t>
            </a:r>
          </a:p>
          <a:p>
            <a:r>
              <a:rPr lang="en-US" sz="3600"/>
              <a:t>2. XOVIS – Passenger Tracking System “Phase 1”</a:t>
            </a:r>
          </a:p>
          <a:p>
            <a:r>
              <a:rPr lang="en-US" sz="3600"/>
              <a:t>3. BMS </a:t>
            </a:r>
          </a:p>
          <a:p>
            <a:r>
              <a:rPr lang="en-US" sz="3600"/>
              <a:t>4. Escalators &amp; Elevators </a:t>
            </a:r>
          </a:p>
        </p:txBody>
      </p:sp>
      <p:pic>
        <p:nvPicPr>
          <p:cNvPr id="23" name="Graphic 22" descr="Arrow: Slight curve with solid fill">
            <a:extLst>
              <a:ext uri="{FF2B5EF4-FFF2-40B4-BE49-F238E27FC236}">
                <a16:creationId xmlns:a16="http://schemas.microsoft.com/office/drawing/2014/main" id="{C5E4D29A-47CA-3E7B-80C5-1C47B9B36E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41692" y="7403726"/>
            <a:ext cx="2004587" cy="2004587"/>
          </a:xfrm>
          <a:prstGeom prst="rect">
            <a:avLst/>
          </a:prstGeom>
        </p:spPr>
      </p:pic>
    </p:spTree>
    <p:extLst>
      <p:ext uri="{BB962C8B-B14F-4D97-AF65-F5344CB8AC3E}">
        <p14:creationId xmlns:p14="http://schemas.microsoft.com/office/powerpoint/2010/main" val="19910431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6A9B0-855E-B7F3-6D51-A51F99DCF516}"/>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F640951F-1DE1-AE26-E0CA-6282B5A78F3C}"/>
              </a:ext>
            </a:extLst>
          </p:cNvPr>
          <p:cNvSpPr/>
          <p:nvPr/>
        </p:nvSpPr>
        <p:spPr>
          <a:xfrm>
            <a:off x="-1" y="225111"/>
            <a:ext cx="25270691" cy="2289490"/>
          </a:xfrm>
          <a:prstGeom prst="rect">
            <a:avLst/>
          </a:prstGeom>
          <a:solidFill>
            <a:srgbClr val="004AA4"/>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grpSp>
        <p:nvGrpSpPr>
          <p:cNvPr id="2" name="Group 43">
            <a:extLst>
              <a:ext uri="{FF2B5EF4-FFF2-40B4-BE49-F238E27FC236}">
                <a16:creationId xmlns:a16="http://schemas.microsoft.com/office/drawing/2014/main" id="{BAD0F1C2-668E-89C5-6994-16CC65CCB66E}"/>
              </a:ext>
            </a:extLst>
          </p:cNvPr>
          <p:cNvGrpSpPr/>
          <p:nvPr/>
        </p:nvGrpSpPr>
        <p:grpSpPr>
          <a:xfrm>
            <a:off x="18699098" y="571101"/>
            <a:ext cx="8883424" cy="1597509"/>
            <a:chOff x="0" y="0"/>
            <a:chExt cx="8883423" cy="1597508"/>
          </a:xfrm>
        </p:grpSpPr>
        <p:sp>
          <p:nvSpPr>
            <p:cNvPr id="3" name="Rounded Rectangle">
              <a:extLst>
                <a:ext uri="{FF2B5EF4-FFF2-40B4-BE49-F238E27FC236}">
                  <a16:creationId xmlns:a16="http://schemas.microsoft.com/office/drawing/2014/main" id="{3A692981-A49D-5EBE-1F44-17AF41BDF327}"/>
                </a:ext>
              </a:extLst>
            </p:cNvPr>
            <p:cNvSpPr/>
            <p:nvPr/>
          </p:nvSpPr>
          <p:spPr>
            <a:xfrm>
              <a:off x="0" y="0"/>
              <a:ext cx="8883424" cy="1597509"/>
            </a:xfrm>
            <a:prstGeom prst="roundRect">
              <a:avLst>
                <a:gd name="adj" fmla="val 50000"/>
              </a:avLst>
            </a:prstGeom>
            <a:solidFill>
              <a:srgbClr val="FFFFFF"/>
            </a:solidFill>
            <a:ln w="12700" cap="flat">
              <a:noFill/>
              <a:miter lim="400000"/>
            </a:ln>
            <a:effectLst/>
          </p:spPr>
          <p:txBody>
            <a:bodyPr wrap="square" lIns="50800" tIns="50800" rIns="50800" bIns="50800" numCol="1" anchor="ctr">
              <a:noAutofit/>
            </a:bodyPr>
            <a:lstStyle/>
            <a:p>
              <a:pPr defTabSz="914400">
                <a:lnSpc>
                  <a:spcPct val="100000"/>
                </a:lnSpc>
                <a:spcBef>
                  <a:spcPts val="0"/>
                </a:spcBef>
                <a:defRPr sz="2000" b="1">
                  <a:solidFill>
                    <a:srgbClr val="FDFDFD"/>
                  </a:solidFill>
                  <a:latin typeface="Arial"/>
                  <a:ea typeface="Arial"/>
                  <a:cs typeface="Arial"/>
                  <a:sym typeface="Arial"/>
                </a:defRPr>
              </a:pPr>
              <a:endParaRPr/>
            </a:p>
          </p:txBody>
        </p:sp>
        <p:pic>
          <p:nvPicPr>
            <p:cNvPr id="7" name="Picture 45" descr="Picture 45">
              <a:extLst>
                <a:ext uri="{FF2B5EF4-FFF2-40B4-BE49-F238E27FC236}">
                  <a16:creationId xmlns:a16="http://schemas.microsoft.com/office/drawing/2014/main" id="{620F563E-1974-DE91-1B4F-8EB58E04DF8D}"/>
                </a:ext>
              </a:extLst>
            </p:cNvPr>
            <p:cNvPicPr>
              <a:picLocks noChangeAspect="1"/>
            </p:cNvPicPr>
            <p:nvPr/>
          </p:nvPicPr>
          <p:blipFill>
            <a:blip r:embed="rId3"/>
            <a:stretch>
              <a:fillRect/>
            </a:stretch>
          </p:blipFill>
          <p:spPr>
            <a:xfrm>
              <a:off x="311785" y="205912"/>
              <a:ext cx="2657390" cy="1018668"/>
            </a:xfrm>
            <a:prstGeom prst="rect">
              <a:avLst/>
            </a:prstGeom>
            <a:ln w="12700" cap="flat">
              <a:noFill/>
              <a:miter lim="400000"/>
            </a:ln>
            <a:effectLst/>
          </p:spPr>
        </p:pic>
        <p:pic>
          <p:nvPicPr>
            <p:cNvPr id="8" name="Picture 46" descr="Picture 46">
              <a:extLst>
                <a:ext uri="{FF2B5EF4-FFF2-40B4-BE49-F238E27FC236}">
                  <a16:creationId xmlns:a16="http://schemas.microsoft.com/office/drawing/2014/main" id="{B6888CEE-4434-C172-7546-3E298D2C8351}"/>
                </a:ext>
              </a:extLst>
            </p:cNvPr>
            <p:cNvPicPr>
              <a:picLocks noChangeAspect="1"/>
            </p:cNvPicPr>
            <p:nvPr/>
          </p:nvPicPr>
          <p:blipFill>
            <a:blip r:embed="rId4"/>
            <a:stretch>
              <a:fillRect/>
            </a:stretch>
          </p:blipFill>
          <p:spPr>
            <a:xfrm>
              <a:off x="3164286" y="180887"/>
              <a:ext cx="3001063" cy="1235734"/>
            </a:xfrm>
            <a:prstGeom prst="rect">
              <a:avLst/>
            </a:prstGeom>
            <a:ln w="12700" cap="flat">
              <a:noFill/>
              <a:miter lim="400000"/>
            </a:ln>
            <a:effectLst/>
          </p:spPr>
        </p:pic>
      </p:grpSp>
      <p:sp>
        <p:nvSpPr>
          <p:cNvPr id="6" name="TextBox 5">
            <a:extLst>
              <a:ext uri="{FF2B5EF4-FFF2-40B4-BE49-F238E27FC236}">
                <a16:creationId xmlns:a16="http://schemas.microsoft.com/office/drawing/2014/main" id="{79B216DF-43A6-A1EE-97D7-530AA9BDB60B}"/>
              </a:ext>
            </a:extLst>
          </p:cNvPr>
          <p:cNvSpPr txBox="1"/>
          <p:nvPr/>
        </p:nvSpPr>
        <p:spPr>
          <a:xfrm>
            <a:off x="1080712" y="285012"/>
            <a:ext cx="15835745" cy="1510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dirty="0">
                <a:solidFill>
                  <a:schemeClr val="bg1"/>
                </a:solidFill>
                <a:latin typeface="Arial" panose="020B0604020202020204" pitchFamily="34" charset="0"/>
                <a:cs typeface="Arial" panose="020B0604020202020204" pitchFamily="34" charset="0"/>
              </a:rPr>
              <a:t>KEY ACHIEVEMENTS</a:t>
            </a:r>
          </a:p>
        </p:txBody>
      </p:sp>
      <p:pic>
        <p:nvPicPr>
          <p:cNvPr id="4" name="Graphic 3" descr="Bullseye with solid fill">
            <a:extLst>
              <a:ext uri="{FF2B5EF4-FFF2-40B4-BE49-F238E27FC236}">
                <a16:creationId xmlns:a16="http://schemas.microsoft.com/office/drawing/2014/main" id="{AD4249B5-C8BE-A23F-49F1-0DB149620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660074"/>
            <a:ext cx="1399309" cy="1399309"/>
          </a:xfrm>
          <a:prstGeom prst="rect">
            <a:avLst/>
          </a:prstGeom>
        </p:spPr>
      </p:pic>
      <p:sp>
        <p:nvSpPr>
          <p:cNvPr id="9" name="TextBox 8">
            <a:extLst>
              <a:ext uri="{FF2B5EF4-FFF2-40B4-BE49-F238E27FC236}">
                <a16:creationId xmlns:a16="http://schemas.microsoft.com/office/drawing/2014/main" id="{6B0401F9-A92C-03BE-F680-AE1E24D38569}"/>
              </a:ext>
            </a:extLst>
          </p:cNvPr>
          <p:cNvSpPr txBox="1"/>
          <p:nvPr/>
        </p:nvSpPr>
        <p:spPr>
          <a:xfrm>
            <a:off x="1392381" y="2425528"/>
            <a:ext cx="9893128" cy="111917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3200" b="1"/>
              <a:t>1. Operational Efficiency</a:t>
            </a:r>
            <a:endParaRPr lang="en-US" sz="3200">
              <a:ea typeface="+mn-lt"/>
              <a:cs typeface="+mn-lt"/>
            </a:endParaRPr>
          </a:p>
          <a:p>
            <a:pPr>
              <a:buFont typeface="Arial"/>
              <a:buChar char="•"/>
            </a:pPr>
            <a:r>
              <a:rPr lang="en-US" sz="3200">
                <a:ea typeface="+mn-lt"/>
                <a:cs typeface="+mn-lt"/>
              </a:rPr>
              <a:t>Real-time monitoring of flights, passengers &amp; apron.</a:t>
            </a:r>
            <a:endParaRPr lang="en-US" sz="3200"/>
          </a:p>
          <a:p>
            <a:pPr>
              <a:buFont typeface="Arial"/>
              <a:buChar char="•"/>
            </a:pPr>
            <a:r>
              <a:rPr lang="en-US" sz="3200">
                <a:ea typeface="+mn-lt"/>
                <a:cs typeface="+mn-lt"/>
              </a:rPr>
              <a:t>Proactive decision-making</a:t>
            </a:r>
            <a:endParaRPr lang="en-US" sz="3200"/>
          </a:p>
          <a:p>
            <a:pPr>
              <a:buFont typeface="Arial"/>
              <a:buChar char="•"/>
            </a:pPr>
            <a:r>
              <a:rPr lang="en-US" sz="3200">
                <a:ea typeface="+mn-lt"/>
                <a:cs typeface="+mn-lt"/>
              </a:rPr>
              <a:t>Early detection of delays &amp; conflicts.</a:t>
            </a:r>
          </a:p>
          <a:p>
            <a:pPr>
              <a:buFont typeface="Arial"/>
              <a:buChar char="•"/>
            </a:pPr>
            <a:r>
              <a:rPr lang="en-US" sz="3200">
                <a:ea typeface="+mn-lt"/>
                <a:cs typeface="+mn-lt"/>
              </a:rPr>
              <a:t>Ability to review past operations through a playback function.</a:t>
            </a:r>
            <a:endParaRPr lang="en-US" sz="3200"/>
          </a:p>
          <a:p>
            <a:r>
              <a:rPr lang="en-US" sz="3200" b="1"/>
              <a:t>2. Resource Optimization</a:t>
            </a:r>
            <a:endParaRPr lang="en-US" sz="3200"/>
          </a:p>
          <a:p>
            <a:pPr>
              <a:buFont typeface="Arial"/>
              <a:buChar char="•"/>
            </a:pPr>
            <a:r>
              <a:rPr lang="en-US" sz="3200">
                <a:ea typeface="+mn-lt"/>
                <a:cs typeface="+mn-lt"/>
              </a:rPr>
              <a:t>Smarter use of gates, stands, carousels &amp; counters</a:t>
            </a:r>
            <a:endParaRPr lang="en-US" sz="3200"/>
          </a:p>
          <a:p>
            <a:r>
              <a:rPr lang="en-US" sz="3200" b="1"/>
              <a:t>3. Passenger Experience</a:t>
            </a:r>
            <a:endParaRPr lang="en-US" sz="3200"/>
          </a:p>
          <a:p>
            <a:pPr>
              <a:buFont typeface="Arial"/>
              <a:buChar char="•"/>
            </a:pPr>
            <a:r>
              <a:rPr lang="en-US" sz="3200">
                <a:ea typeface="+mn-lt"/>
                <a:cs typeface="+mn-lt"/>
              </a:rPr>
              <a:t>Identify potential congestion areas in advance, improve passenger satisfaction.</a:t>
            </a:r>
          </a:p>
          <a:p>
            <a:pPr>
              <a:buFont typeface="Arial"/>
              <a:buChar char="•"/>
            </a:pPr>
            <a:r>
              <a:rPr lang="en-US" sz="3200">
                <a:ea typeface="+mn-lt"/>
                <a:cs typeface="+mn-lt"/>
              </a:rPr>
              <a:t>Proactive intervention before congestion occurs.</a:t>
            </a:r>
            <a:endParaRPr lang="en-US"/>
          </a:p>
        </p:txBody>
      </p:sp>
      <p:sp>
        <p:nvSpPr>
          <p:cNvPr id="10" name="TextBox 9">
            <a:extLst>
              <a:ext uri="{FF2B5EF4-FFF2-40B4-BE49-F238E27FC236}">
                <a16:creationId xmlns:a16="http://schemas.microsoft.com/office/drawing/2014/main" id="{E88BE5C2-A712-6004-841C-6899CF62A0A9}"/>
              </a:ext>
            </a:extLst>
          </p:cNvPr>
          <p:cNvSpPr txBox="1"/>
          <p:nvPr/>
        </p:nvSpPr>
        <p:spPr>
          <a:xfrm>
            <a:off x="11941381" y="2427694"/>
            <a:ext cx="12367365" cy="8264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3200" b="1"/>
              <a:t>4. Data Integration &amp; Visualization</a:t>
            </a:r>
            <a:endParaRPr lang="en-US" sz="3200"/>
          </a:p>
          <a:p>
            <a:pPr marL="285750" indent="-285750">
              <a:buFont typeface="Arial"/>
              <a:buChar char="•"/>
            </a:pPr>
            <a:r>
              <a:rPr lang="en-US" sz="3200">
                <a:ea typeface="+mn-lt"/>
                <a:cs typeface="+mn-lt"/>
              </a:rPr>
              <a:t>Aviation systems (AMS, </a:t>
            </a:r>
            <a:r>
              <a:rPr lang="en-US" sz="3200" err="1">
                <a:ea typeface="+mn-lt"/>
                <a:cs typeface="+mn-lt"/>
              </a:rPr>
              <a:t>Xovis</a:t>
            </a:r>
            <a:r>
              <a:rPr lang="en-US" sz="3200">
                <a:ea typeface="+mn-lt"/>
                <a:cs typeface="+mn-lt"/>
              </a:rPr>
              <a:t>, AODB) on one screen.</a:t>
            </a:r>
            <a:endParaRPr lang="en-US" sz="3200"/>
          </a:p>
          <a:p>
            <a:pPr marL="285750" indent="-285750">
              <a:buFont typeface="Arial"/>
              <a:buChar char="•"/>
            </a:pPr>
            <a:r>
              <a:rPr lang="en-US" sz="3200">
                <a:ea typeface="+mn-lt"/>
                <a:cs typeface="+mn-lt"/>
              </a:rPr>
              <a:t>Instant operational awareness through visualization.</a:t>
            </a:r>
            <a:endParaRPr lang="en-US" sz="3200"/>
          </a:p>
          <a:p>
            <a:r>
              <a:rPr lang="en-US" sz="3200" b="1"/>
              <a:t>5. Predictive Analytics</a:t>
            </a:r>
            <a:endParaRPr lang="en-US" sz="3200"/>
          </a:p>
          <a:p>
            <a:pPr marL="285750" indent="-285750">
              <a:buFont typeface="Arial"/>
              <a:buChar char="•"/>
            </a:pPr>
            <a:r>
              <a:rPr lang="en-US" sz="3200">
                <a:ea typeface="+mn-lt"/>
                <a:cs typeface="+mn-lt"/>
              </a:rPr>
              <a:t>Forecast delays, congestion &amp; resource needs.</a:t>
            </a:r>
            <a:endParaRPr lang="en-US" sz="3200"/>
          </a:p>
          <a:p>
            <a:r>
              <a:rPr lang="en-US" sz="3200" b="1"/>
              <a:t>6. Strategic Advantage</a:t>
            </a:r>
            <a:endParaRPr lang="en-US" sz="3200"/>
          </a:p>
          <a:p>
            <a:pPr marL="285750" indent="-285750">
              <a:buFont typeface="Arial"/>
              <a:buChar char="•"/>
            </a:pPr>
            <a:r>
              <a:rPr lang="en-US" sz="3200">
                <a:ea typeface="+mn-lt"/>
                <a:cs typeface="+mn-lt"/>
              </a:rPr>
              <a:t>Contribution to smart airport vision.</a:t>
            </a:r>
            <a:endParaRPr lang="en-US" sz="3200"/>
          </a:p>
          <a:p>
            <a:endParaRPr lang="en-US" sz="3200"/>
          </a:p>
        </p:txBody>
      </p:sp>
    </p:spTree>
    <p:extLst>
      <p:ext uri="{BB962C8B-B14F-4D97-AF65-F5344CB8AC3E}">
        <p14:creationId xmlns:p14="http://schemas.microsoft.com/office/powerpoint/2010/main" val="10745871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GTBClassification>
  <attrValue>Public</attrValue>
  <customPropName>ISG</customPropName>
  <timestamp>3/11/2025 4:46:58 PM</timestamp>
  <userName>System</userName>
  <computerName>ISG8069189.SGIA.AERO</computerName>
  <guid>{6D1B9156-9FBC-41C4-A24F-2658EEC082DE}</guid>
</GTBClassification>
</file>

<file path=customXml/itemProps1.xml><?xml version="1.0" encoding="utf-8"?>
<ds:datastoreItem xmlns:ds="http://schemas.openxmlformats.org/officeDocument/2006/customXml" ds:itemID="{9382E2F5-8224-42B2-80E2-8871BEFAA2A4}">
  <ds:schemaRefs/>
</ds:datastoreItem>
</file>

<file path=docProps/app.xml><?xml version="1.0" encoding="utf-8"?>
<Properties xmlns="http://schemas.openxmlformats.org/officeDocument/2006/extended-properties" xmlns:vt="http://schemas.openxmlformats.org/officeDocument/2006/docPropsVTypes">
  <Template>MAHB Knowledge Sharing</Template>
  <TotalTime>102</TotalTime>
  <Words>995</Words>
  <Application>Microsoft Office PowerPoint</Application>
  <PresentationFormat>Custom</PresentationFormat>
  <Paragraphs>110</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Avenir Next LT Pro</vt:lpstr>
      <vt:lpstr>Calibri</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Evrim Çakaloğlu</dc:creator>
  <cp:keywords>ClassificationData:&lt;ISG:Public&gt;</cp:keywords>
  <cp:lastModifiedBy>İrem Can</cp:lastModifiedBy>
  <cp:revision>3</cp:revision>
  <dcterms:created xsi:type="dcterms:W3CDTF">2025-03-10T06:02:09Z</dcterms:created>
  <dcterms:modified xsi:type="dcterms:W3CDTF">2025-09-22T13:10:12Z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G">
    <vt:lpwstr>Public</vt:lpwstr>
  </property>
  <property fmtid="{D5CDD505-2E9C-101B-9397-08002B2CF9AE}" pid="3" name="ClassifiedBy">
    <vt:lpwstr>System</vt:lpwstr>
  </property>
  <property fmtid="{D5CDD505-2E9C-101B-9397-08002B2CF9AE}" pid="4" name="ClassificationHost">
    <vt:lpwstr>ISG8069189.SGIA.AERO</vt:lpwstr>
  </property>
  <property fmtid="{D5CDD505-2E9C-101B-9397-08002B2CF9AE}" pid="5" name="ClassificationDate">
    <vt:lpwstr>3/11/2025 4:46:58 PM</vt:lpwstr>
  </property>
  <property fmtid="{D5CDD505-2E9C-101B-9397-08002B2CF9AE}" pid="6" name="ClassificationGUID">
    <vt:lpwstr>{6D1B9156-9FBC-41C4-A24F-2658EEC082DE}</vt:lpwstr>
  </property>
  <property fmtid="{D5CDD505-2E9C-101B-9397-08002B2CF9AE}" pid="7" name="MSIP_Label_69c2af83-61e7-47c8-9d5e-02da884ed881_Enabled">
    <vt:lpwstr>true</vt:lpwstr>
  </property>
  <property fmtid="{D5CDD505-2E9C-101B-9397-08002B2CF9AE}" pid="8" name="MSIP_Label_69c2af83-61e7-47c8-9d5e-02da884ed881_SetDate">
    <vt:lpwstr>2025-08-25T16:59:10Z</vt:lpwstr>
  </property>
  <property fmtid="{D5CDD505-2E9C-101B-9397-08002B2CF9AE}" pid="9" name="MSIP_Label_69c2af83-61e7-47c8-9d5e-02da884ed881_Method">
    <vt:lpwstr>Standard</vt:lpwstr>
  </property>
  <property fmtid="{D5CDD505-2E9C-101B-9397-08002B2CF9AE}" pid="10" name="MSIP_Label_69c2af83-61e7-47c8-9d5e-02da884ed881_Name">
    <vt:lpwstr>Public</vt:lpwstr>
  </property>
  <property fmtid="{D5CDD505-2E9C-101B-9397-08002B2CF9AE}" pid="11" name="MSIP_Label_69c2af83-61e7-47c8-9d5e-02da884ed881_SiteId">
    <vt:lpwstr>08ad6f0b-8153-45f5-bed9-072ad9497237</vt:lpwstr>
  </property>
  <property fmtid="{D5CDD505-2E9C-101B-9397-08002B2CF9AE}" pid="12" name="MSIP_Label_69c2af83-61e7-47c8-9d5e-02da884ed881_ActionId">
    <vt:lpwstr>56430d5b-4b25-4833-aba6-039a34de37e6</vt:lpwstr>
  </property>
  <property fmtid="{D5CDD505-2E9C-101B-9397-08002B2CF9AE}" pid="13" name="MSIP_Label_69c2af83-61e7-47c8-9d5e-02da884ed881_ContentBits">
    <vt:lpwstr>2</vt:lpwstr>
  </property>
  <property fmtid="{D5CDD505-2E9C-101B-9397-08002B2CF9AE}" pid="14" name="MSIP_Label_69c2af83-61e7-47c8-9d5e-02da884ed881_Tag">
    <vt:lpwstr>10, 3, 0, 1</vt:lpwstr>
  </property>
  <property fmtid="{D5CDD505-2E9C-101B-9397-08002B2CF9AE}" pid="15" name="ClassificationContentMarkingFooterLocations">
    <vt:lpwstr>21_BasicWhite:6</vt:lpwstr>
  </property>
  <property fmtid="{D5CDD505-2E9C-101B-9397-08002B2CF9AE}" pid="16" name="ClassificationContentMarkingFooterText">
    <vt:lpwstr>Genel / Public</vt:lpwstr>
  </property>
</Properties>
</file>