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6" r:id="rId3"/>
  </p:sldMasterIdLst>
  <p:notesMasterIdLst>
    <p:notesMasterId r:id="rId9"/>
  </p:notesMasterIdLst>
  <p:sldIdLst>
    <p:sldId id="979" r:id="rId4"/>
    <p:sldId id="1021" r:id="rId5"/>
    <p:sldId id="1029" r:id="rId6"/>
    <p:sldId id="12411" r:id="rId7"/>
    <p:sldId id="1028"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9900"/>
    <a:srgbClr val="C00000"/>
    <a:srgbClr val="F9A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63B5C-06FF-4F8F-A06A-7E5D6B536B08}" v="6" dt="2024-10-01T09:38:24.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7" autoAdjust="0"/>
    <p:restoredTop sz="91737" autoAdjust="0"/>
  </p:normalViewPr>
  <p:slideViewPr>
    <p:cSldViewPr snapToGrid="0">
      <p:cViewPr varScale="1">
        <p:scale>
          <a:sx n="81" d="100"/>
          <a:sy n="81" d="100"/>
        </p:scale>
        <p:origin x="87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in Uyguroğlu" userId="0572545c-99ee-4353-b4cb-50300897a686" providerId="ADAL" clId="{DC663B5C-06FF-4F8F-A06A-7E5D6B536B08}"/>
    <pc:docChg chg="addSld delSld modSld">
      <pc:chgData name="Engin Uyguroğlu" userId="0572545c-99ee-4353-b4cb-50300897a686" providerId="ADAL" clId="{DC663B5C-06FF-4F8F-A06A-7E5D6B536B08}" dt="2024-10-01T09:38:32.755" v="90" actId="1076"/>
      <pc:docMkLst>
        <pc:docMk/>
      </pc:docMkLst>
      <pc:sldChg chg="del">
        <pc:chgData name="Engin Uyguroğlu" userId="0572545c-99ee-4353-b4cb-50300897a686" providerId="ADAL" clId="{DC663B5C-06FF-4F8F-A06A-7E5D6B536B08}" dt="2024-10-01T09:36:01.658" v="1" actId="47"/>
        <pc:sldMkLst>
          <pc:docMk/>
          <pc:sldMk cId="3944080722" sldId="993"/>
        </pc:sldMkLst>
      </pc:sldChg>
      <pc:sldChg chg="addSp modSp mod">
        <pc:chgData name="Engin Uyguroğlu" userId="0572545c-99ee-4353-b4cb-50300897a686" providerId="ADAL" clId="{DC663B5C-06FF-4F8F-A06A-7E5D6B536B08}" dt="2024-10-01T09:38:32.755" v="90" actId="1076"/>
        <pc:sldMkLst>
          <pc:docMk/>
          <pc:sldMk cId="3937919064" sldId="1028"/>
        </pc:sldMkLst>
        <pc:spChg chg="add mod">
          <ac:chgData name="Engin Uyguroğlu" userId="0572545c-99ee-4353-b4cb-50300897a686" providerId="ADAL" clId="{DC663B5C-06FF-4F8F-A06A-7E5D6B536B08}" dt="2024-10-01T09:38:32.755" v="90" actId="1076"/>
          <ac:spMkLst>
            <pc:docMk/>
            <pc:sldMk cId="3937919064" sldId="1028"/>
            <ac:spMk id="2" creationId="{34100CC6-F8AB-BB22-8019-9E8C48E43995}"/>
          </ac:spMkLst>
        </pc:spChg>
        <pc:picChg chg="mod">
          <ac:chgData name="Engin Uyguroğlu" userId="0572545c-99ee-4353-b4cb-50300897a686" providerId="ADAL" clId="{DC663B5C-06FF-4F8F-A06A-7E5D6B536B08}" dt="2024-10-01T09:38:04.113" v="87" actId="1076"/>
          <ac:picMkLst>
            <pc:docMk/>
            <pc:sldMk cId="3937919064" sldId="1028"/>
            <ac:picMk id="1026" creationId="{FDA543F0-6EE6-4A8D-B8C2-344EC3492783}"/>
          </ac:picMkLst>
        </pc:picChg>
      </pc:sldChg>
      <pc:sldChg chg="addSp modSp add mod">
        <pc:chgData name="Engin Uyguroğlu" userId="0572545c-99ee-4353-b4cb-50300897a686" providerId="ADAL" clId="{DC663B5C-06FF-4F8F-A06A-7E5D6B536B08}" dt="2024-10-01T09:36:31.019" v="49" actId="17032"/>
        <pc:sldMkLst>
          <pc:docMk/>
          <pc:sldMk cId="1113699257" sldId="12411"/>
        </pc:sldMkLst>
        <pc:spChg chg="mod">
          <ac:chgData name="Engin Uyguroğlu" userId="0572545c-99ee-4353-b4cb-50300897a686" providerId="ADAL" clId="{DC663B5C-06FF-4F8F-A06A-7E5D6B536B08}" dt="2024-10-01T09:36:12.652" v="47" actId="1035"/>
          <ac:spMkLst>
            <pc:docMk/>
            <pc:sldMk cId="1113699257" sldId="12411"/>
            <ac:spMk id="10" creationId="{C3BEAC49-5A1D-E9CD-A0E7-8EAFE1CDF7D6}"/>
          </ac:spMkLst>
        </pc:spChg>
        <pc:spChg chg="mod">
          <ac:chgData name="Engin Uyguroğlu" userId="0572545c-99ee-4353-b4cb-50300897a686" providerId="ADAL" clId="{DC663B5C-06FF-4F8F-A06A-7E5D6B536B08}" dt="2024-10-01T09:36:12.652" v="47" actId="1035"/>
          <ac:spMkLst>
            <pc:docMk/>
            <pc:sldMk cId="1113699257" sldId="12411"/>
            <ac:spMk id="11" creationId="{91BBC008-21ED-F61B-3F1B-2B7E6694AD44}"/>
          </ac:spMkLst>
        </pc:spChg>
        <pc:cxnChg chg="add mod">
          <ac:chgData name="Engin Uyguroğlu" userId="0572545c-99ee-4353-b4cb-50300897a686" providerId="ADAL" clId="{DC663B5C-06FF-4F8F-A06A-7E5D6B536B08}" dt="2024-10-01T09:36:31.019" v="49" actId="17032"/>
          <ac:cxnSpMkLst>
            <pc:docMk/>
            <pc:sldMk cId="1113699257" sldId="12411"/>
            <ac:cxnSpMk id="7" creationId="{A0FBA701-38CB-DB07-01EE-B2BDF365D8B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B8D84-977D-44AC-B85F-4789C06104F7}" type="datetimeFigureOut">
              <a:rPr lang="tr-TR" smtClean="0"/>
              <a:t>1.10.2024</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1D09A-BADC-47C8-A74B-6E5E0CE4230A}" type="slidenum">
              <a:rPr lang="tr-TR" smtClean="0"/>
              <a:t>‹#›</a:t>
            </a:fld>
            <a:endParaRPr lang="tr-TR"/>
          </a:p>
        </p:txBody>
      </p:sp>
    </p:spTree>
    <p:extLst>
      <p:ext uri="{BB962C8B-B14F-4D97-AF65-F5344CB8AC3E}">
        <p14:creationId xmlns:p14="http://schemas.microsoft.com/office/powerpoint/2010/main" val="130199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a:p>
        </p:txBody>
      </p:sp>
    </p:spTree>
    <p:extLst>
      <p:ext uri="{BB962C8B-B14F-4D97-AF65-F5344CB8AC3E}">
        <p14:creationId xmlns:p14="http://schemas.microsoft.com/office/powerpoint/2010/main" val="179222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7E3D-B052-460B-8A32-E676AF1C8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A7704F1A-050B-4FD4-AC6B-8D4838408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304C7A1A-B4AD-4159-8080-CC24BC62ADB2}"/>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5" name="Footer Placeholder 4">
            <a:extLst>
              <a:ext uri="{FF2B5EF4-FFF2-40B4-BE49-F238E27FC236}">
                <a16:creationId xmlns:a16="http://schemas.microsoft.com/office/drawing/2014/main" id="{1661F5BB-322D-4321-8F15-5735BE8049F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E37A47-E521-445D-BA62-B7E88C01FF57}"/>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37967084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1CDB-3FB7-4094-AA59-5E599769C1EB}"/>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9C3D9E44-DCE4-4E8A-A8F1-0BCFEDF1CA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7720A33-6C65-4FC9-AD1A-476CDCEE4346}"/>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5" name="Footer Placeholder 4">
            <a:extLst>
              <a:ext uri="{FF2B5EF4-FFF2-40B4-BE49-F238E27FC236}">
                <a16:creationId xmlns:a16="http://schemas.microsoft.com/office/drawing/2014/main" id="{B3272D55-9A1F-4A3E-89C3-17DB2FCCFC5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F55C1CC-D368-4192-BE1B-54E85BF9E2DF}"/>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39548776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3FC62-B458-4EE9-A25E-22A0DC1620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7A4560B1-BFC7-41D7-B9E7-F4AC4DE450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9F8A9CD-4E13-4DED-8BD1-D95597A54A14}"/>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5" name="Footer Placeholder 4">
            <a:extLst>
              <a:ext uri="{FF2B5EF4-FFF2-40B4-BE49-F238E27FC236}">
                <a16:creationId xmlns:a16="http://schemas.microsoft.com/office/drawing/2014/main" id="{8CCE7373-ACAA-4692-BFFA-6CCCFBA14E4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7B5E1DA-7F20-47F7-8E8F-DAB45EBA65E5}"/>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11811555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121650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err="1"/>
              <a:t>Sayfa</a:t>
            </a:r>
            <a:r>
              <a:rPr lang="en-GB" dirty="0"/>
              <a:t>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2204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err="1"/>
              <a:t>Sayfa</a:t>
            </a:r>
            <a:r>
              <a:rPr lang="en-GB" dirty="0"/>
              <a:t> </a:t>
            </a:r>
            <a:fld id="{F1BC30E3-FFE5-4B91-AA19-87A149EBB9EE}" type="slidenum">
              <a:rPr smtClean="0"/>
              <a:pPr/>
              <a:t>‹#›</a:t>
            </a:fld>
            <a:endParaRPr dirty="0"/>
          </a:p>
        </p:txBody>
      </p:sp>
      <p:pic>
        <p:nvPicPr>
          <p:cNvPr id="8" name="Picture 19" descr="Tavuk Dünyası – Sapphire AVM">
            <a:extLst>
              <a:ext uri="{FF2B5EF4-FFF2-40B4-BE49-F238E27FC236}">
                <a16:creationId xmlns:a16="http://schemas.microsoft.com/office/drawing/2014/main" id="{4E697E64-DF53-4E10-8BD9-33F49F57A0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30050" r="495" b="35672"/>
          <a:stretch/>
        </p:blipFill>
        <p:spPr bwMode="auto">
          <a:xfrm>
            <a:off x="9894623" y="6326374"/>
            <a:ext cx="1264257" cy="43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24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dirty="0"/>
              <a:t>Chapter Title</a:t>
            </a:r>
            <a:endParaRPr lang="en-IN"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err="1"/>
              <a:t>Sayfa</a:t>
            </a:r>
            <a:r>
              <a:rPr lang="en-GB" dirty="0"/>
              <a:t> </a:t>
            </a:r>
            <a:fld id="{F1BC30E3-FFE5-4B91-AA19-87A149EBB9EE}" type="slidenum">
              <a:rPr smtClean="0"/>
              <a:pPr/>
              <a:t>‹#›</a:t>
            </a:fld>
            <a:endParaRPr dirty="0"/>
          </a:p>
        </p:txBody>
      </p:sp>
    </p:spTree>
    <p:extLst>
      <p:ext uri="{BB962C8B-B14F-4D97-AF65-F5344CB8AC3E}">
        <p14:creationId xmlns:p14="http://schemas.microsoft.com/office/powerpoint/2010/main" val="286869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86493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 y="0"/>
            <a:ext cx="12185658"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87654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06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10882893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E2A4-3427-454D-8BB2-61D8D846840D}"/>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25F5A8DA-2087-4D95-BC24-F7AE44A02F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024C38C-C8BF-4620-BF82-FEA53E32BE4C}"/>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5" name="Footer Placeholder 4">
            <a:extLst>
              <a:ext uri="{FF2B5EF4-FFF2-40B4-BE49-F238E27FC236}">
                <a16:creationId xmlns:a16="http://schemas.microsoft.com/office/drawing/2014/main" id="{74280E7A-ACE6-4BE3-9BD3-0E4DB4D5765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97F5923-6DC2-44DB-A9F2-7ED396AAFB78}"/>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15336411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57097535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244612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328824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1651537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88529442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976521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3621820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2745123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a:xfrm>
            <a:off x="1428184" y="6471244"/>
            <a:ext cx="1190638" cy="180000"/>
          </a:xfrm>
          <a:prstGeom prst="rect">
            <a:avLst/>
          </a:prstGeom>
        </p:spPr>
        <p:txBody>
          <a:bodyPr/>
          <a:lstStyle/>
          <a:p>
            <a:fld id="{C3A9E02A-78D6-48B7-A389-464ED573BA5D}" type="datetime3">
              <a:rPr lang="en-US" smtClean="0"/>
              <a:t>1 October 2024</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a:xfrm>
            <a:off x="3237502" y="6471244"/>
            <a:ext cx="3084493" cy="180000"/>
          </a:xfrm>
          <a:prstGeom prst="rect">
            <a:avLst/>
          </a:prstGeom>
        </p:spPr>
        <p:txBody>
          <a:bodyPr/>
          <a:lstStyle/>
          <a:p>
            <a:r>
              <a:rPr lang="en-IN" dirty="0"/>
              <a:t>Project Horizon </a:t>
            </a:r>
            <a:r>
              <a:rPr lang="en-IN" dirty="0" err="1"/>
              <a:t>Mevcut</a:t>
            </a:r>
            <a:r>
              <a:rPr lang="en-IN" dirty="0"/>
              <a:t> Durum </a:t>
            </a:r>
            <a:r>
              <a:rPr lang="en-IN" dirty="0" err="1"/>
              <a:t>Analizi</a:t>
            </a:r>
            <a:r>
              <a:rPr lang="en-IN" dirty="0"/>
              <a:t> </a:t>
            </a:r>
            <a:r>
              <a:rPr lang="en-IN" dirty="0" err="1"/>
              <a:t>Üst</a:t>
            </a:r>
            <a:r>
              <a:rPr lang="en-IN" dirty="0"/>
              <a:t> </a:t>
            </a:r>
            <a:r>
              <a:rPr lang="en-IN" dirty="0" err="1"/>
              <a:t>Yönetim</a:t>
            </a:r>
            <a:r>
              <a:rPr lang="en-IN" dirty="0"/>
              <a:t> </a:t>
            </a:r>
            <a:r>
              <a:rPr lang="en-IN" dirty="0" err="1"/>
              <a:t>Sunumu</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3571470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a:xfrm>
            <a:off x="1428184" y="6471244"/>
            <a:ext cx="1190638" cy="180000"/>
          </a:xfrm>
          <a:prstGeom prst="rect">
            <a:avLst/>
          </a:prstGeom>
        </p:spPr>
        <p:txBody>
          <a:bodyPr/>
          <a:lstStyle/>
          <a:p>
            <a:fld id="{029E1942-EB53-47E3-BCA7-F99D05C795EC}" type="datetime3">
              <a:rPr lang="en-US" smtClean="0"/>
              <a:t>1 October 2024</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a:xfrm>
            <a:off x="3237502" y="6471244"/>
            <a:ext cx="3084493" cy="180000"/>
          </a:xfrm>
          <a:prstGeom prst="rect">
            <a:avLst/>
          </a:prstGeom>
        </p:spPr>
        <p:txBody>
          <a:bodyPr/>
          <a:lstStyle/>
          <a:p>
            <a:r>
              <a:rPr lang="en-IN" dirty="0"/>
              <a:t>Project Horizon </a:t>
            </a:r>
            <a:r>
              <a:rPr lang="en-IN" dirty="0" err="1"/>
              <a:t>Mevcut</a:t>
            </a:r>
            <a:r>
              <a:rPr lang="en-IN" dirty="0"/>
              <a:t> Durum </a:t>
            </a:r>
            <a:r>
              <a:rPr lang="en-IN" dirty="0" err="1"/>
              <a:t>Analizi</a:t>
            </a:r>
            <a:r>
              <a:rPr lang="en-IN" dirty="0"/>
              <a:t> </a:t>
            </a:r>
            <a:r>
              <a:rPr lang="en-IN" dirty="0" err="1"/>
              <a:t>Üst</a:t>
            </a:r>
            <a:r>
              <a:rPr lang="en-IN" dirty="0"/>
              <a:t> </a:t>
            </a:r>
            <a:r>
              <a:rPr lang="en-IN" dirty="0" err="1"/>
              <a:t>Yönetim</a:t>
            </a:r>
            <a:r>
              <a:rPr lang="en-IN" dirty="0"/>
              <a:t> </a:t>
            </a:r>
            <a:r>
              <a:rPr lang="en-IN" dirty="0" err="1"/>
              <a:t>Sunumu</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188844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D291-B5E4-461C-9D41-26CF433B02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288B4ADC-22CD-4976-BC7B-6106BB39A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B6C14F-9FE6-4269-A11E-81B70082644F}"/>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5" name="Footer Placeholder 4">
            <a:extLst>
              <a:ext uri="{FF2B5EF4-FFF2-40B4-BE49-F238E27FC236}">
                <a16:creationId xmlns:a16="http://schemas.microsoft.com/office/drawing/2014/main" id="{04B6ED3A-24C1-480C-B15E-409C9842D5E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7158043-F0D2-4E1D-B046-1813545C1008}"/>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37363029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3"/>
            <a:ext cx="4535597" cy="1055708"/>
          </a:xfrm>
        </p:spPr>
        <p:txBody>
          <a:bodyPr/>
          <a:lstStyle>
            <a:lvl1pPr marL="0" indent="0">
              <a:buNone/>
              <a:defRPr sz="299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9"/>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a:xfrm>
            <a:off x="1428184" y="6471244"/>
            <a:ext cx="1190638" cy="180000"/>
          </a:xfrm>
          <a:prstGeom prst="rect">
            <a:avLst/>
          </a:prstGeom>
        </p:spPr>
        <p:txBody>
          <a:bodyPr/>
          <a:lstStyle/>
          <a:p>
            <a:fld id="{1057AB47-DE48-402E-B5B7-CB9A0D0B7D44}" type="datetime3">
              <a:rPr lang="en-US" smtClean="0"/>
              <a:t>1 October 2024</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a:xfrm>
            <a:off x="3237502" y="6471244"/>
            <a:ext cx="3084493" cy="180000"/>
          </a:xfrm>
          <a:prstGeom prst="rect">
            <a:avLst/>
          </a:prstGeom>
        </p:spPr>
        <p:txBody>
          <a:bodyPr/>
          <a:lstStyle/>
          <a:p>
            <a:r>
              <a:rPr lang="en-IN" dirty="0"/>
              <a:t>Project Horizon </a:t>
            </a:r>
            <a:r>
              <a:rPr lang="en-IN" dirty="0" err="1"/>
              <a:t>Mevcut</a:t>
            </a:r>
            <a:r>
              <a:rPr lang="en-IN" dirty="0"/>
              <a:t> Durum </a:t>
            </a:r>
            <a:r>
              <a:rPr lang="en-IN" dirty="0" err="1"/>
              <a:t>Analizi</a:t>
            </a:r>
            <a:r>
              <a:rPr lang="en-IN" dirty="0"/>
              <a:t> </a:t>
            </a:r>
            <a:r>
              <a:rPr lang="en-IN" dirty="0" err="1"/>
              <a:t>Üst</a:t>
            </a:r>
            <a:r>
              <a:rPr lang="en-IN" dirty="0"/>
              <a:t> </a:t>
            </a:r>
            <a:r>
              <a:rPr lang="en-IN" dirty="0" err="1"/>
              <a:t>Yönetim</a:t>
            </a:r>
            <a:r>
              <a:rPr lang="en-IN" dirty="0"/>
              <a:t> </a:t>
            </a:r>
            <a:r>
              <a:rPr lang="en-IN" dirty="0" err="1"/>
              <a:t>Sunumu</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3828994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a:xfrm>
            <a:off x="1428184" y="6471244"/>
            <a:ext cx="1190638" cy="180000"/>
          </a:xfrm>
          <a:prstGeom prst="rect">
            <a:avLst/>
          </a:prstGeom>
        </p:spPr>
        <p:txBody>
          <a:bodyPr/>
          <a:lstStyle/>
          <a:p>
            <a:fld id="{6A95EDC0-9791-477B-BA1D-1692FE9BFBAA}" type="datetime3">
              <a:rPr lang="en-US" smtClean="0"/>
              <a:t>1 October 2024</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a:xfrm>
            <a:off x="3237502" y="6471244"/>
            <a:ext cx="3084493" cy="180000"/>
          </a:xfrm>
          <a:prstGeom prst="rect">
            <a:avLst/>
          </a:prstGeom>
        </p:spPr>
        <p:txBody>
          <a:bodyPr/>
          <a:lstStyle/>
          <a:p>
            <a:r>
              <a:rPr lang="en-IN" dirty="0"/>
              <a:t>Project Horizon </a:t>
            </a:r>
            <a:r>
              <a:rPr lang="en-IN" dirty="0" err="1"/>
              <a:t>Mevcut</a:t>
            </a:r>
            <a:r>
              <a:rPr lang="en-IN" dirty="0"/>
              <a:t> Durum </a:t>
            </a:r>
            <a:r>
              <a:rPr lang="en-IN" dirty="0" err="1"/>
              <a:t>Analizi</a:t>
            </a:r>
            <a:r>
              <a:rPr lang="en-IN" dirty="0"/>
              <a:t> </a:t>
            </a:r>
            <a:r>
              <a:rPr lang="en-IN" dirty="0" err="1"/>
              <a:t>Üst</a:t>
            </a:r>
            <a:r>
              <a:rPr lang="en-IN" dirty="0"/>
              <a:t> </a:t>
            </a:r>
            <a:r>
              <a:rPr lang="en-IN" dirty="0" err="1"/>
              <a:t>Yönetim</a:t>
            </a:r>
            <a:r>
              <a:rPr lang="en-IN" dirty="0"/>
              <a:t> </a:t>
            </a:r>
            <a:r>
              <a:rPr lang="en-IN" dirty="0" err="1"/>
              <a:t>Sunumu</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7799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a:xfrm>
            <a:off x="1428184" y="6471244"/>
            <a:ext cx="1190638" cy="180000"/>
          </a:xfrm>
          <a:prstGeom prst="rect">
            <a:avLst/>
          </a:prstGeom>
        </p:spPr>
        <p:txBody>
          <a:bodyPr/>
          <a:lstStyle/>
          <a:p>
            <a:fld id="{51FBADE3-2F67-4EB8-B1F9-B00F8B809757}" type="datetime3">
              <a:rPr lang="en-US" smtClean="0"/>
              <a:t>1 October 2024</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a:xfrm>
            <a:off x="3237502" y="6471244"/>
            <a:ext cx="3084493" cy="180000"/>
          </a:xfrm>
          <a:prstGeom prst="rect">
            <a:avLst/>
          </a:prstGeom>
        </p:spPr>
        <p:txBody>
          <a:bodyPr/>
          <a:lstStyle/>
          <a:p>
            <a:r>
              <a:rPr lang="en-IN" dirty="0"/>
              <a:t>Project Horizon </a:t>
            </a:r>
            <a:r>
              <a:rPr lang="en-IN" dirty="0" err="1"/>
              <a:t>Mevcut</a:t>
            </a:r>
            <a:r>
              <a:rPr lang="en-IN" dirty="0"/>
              <a:t> Durum </a:t>
            </a:r>
            <a:r>
              <a:rPr lang="en-IN" dirty="0" err="1"/>
              <a:t>Analizi</a:t>
            </a:r>
            <a:r>
              <a:rPr lang="en-IN" dirty="0"/>
              <a:t> </a:t>
            </a:r>
            <a:r>
              <a:rPr lang="en-IN" dirty="0" err="1"/>
              <a:t>Üst</a:t>
            </a:r>
            <a:r>
              <a:rPr lang="en-IN" dirty="0"/>
              <a:t> </a:t>
            </a:r>
            <a:r>
              <a:rPr lang="en-IN" dirty="0" err="1"/>
              <a:t>Yönetim</a:t>
            </a:r>
            <a:r>
              <a:rPr lang="en-IN" dirty="0"/>
              <a:t> </a:t>
            </a:r>
            <a:r>
              <a:rPr lang="en-IN" dirty="0" err="1"/>
              <a:t>Sunumu</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err="1"/>
              <a:t>Sayfa</a:t>
            </a:r>
            <a:r>
              <a:rPr lang="en-IN" dirty="0"/>
              <a:t> </a:t>
            </a:r>
            <a:fld id="{F1BC30E3-FFE5-4B91-AA19-87A149EBB9EE}" type="slidenum">
              <a:rPr smtClean="0"/>
              <a:pPr/>
              <a:t>‹#›</a:t>
            </a:fld>
            <a:endParaRPr dirty="0"/>
          </a:p>
        </p:txBody>
      </p:sp>
    </p:spTree>
    <p:extLst>
      <p:ext uri="{BB962C8B-B14F-4D97-AF65-F5344CB8AC3E}">
        <p14:creationId xmlns:p14="http://schemas.microsoft.com/office/powerpoint/2010/main" val="1450587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864051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109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5"/>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8"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8">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486" indent="0" algn="ctr">
              <a:buNone/>
              <a:defRPr>
                <a:solidFill>
                  <a:schemeClr val="tx1">
                    <a:tint val="75000"/>
                  </a:schemeClr>
                </a:solidFill>
              </a:defRPr>
            </a:lvl3pPr>
            <a:lvl4pPr marL="1370229" indent="0" algn="ctr">
              <a:buNone/>
              <a:defRPr>
                <a:solidFill>
                  <a:schemeClr val="tx1">
                    <a:tint val="75000"/>
                  </a:schemeClr>
                </a:solidFill>
              </a:defRPr>
            </a:lvl4pPr>
            <a:lvl5pPr marL="1826972" indent="0" algn="ctr">
              <a:buNone/>
              <a:defRPr>
                <a:solidFill>
                  <a:schemeClr val="tx1">
                    <a:tint val="75000"/>
                  </a:schemeClr>
                </a:solidFill>
              </a:defRPr>
            </a:lvl5pPr>
            <a:lvl6pPr marL="2283715" indent="0" algn="ctr">
              <a:buNone/>
              <a:defRPr>
                <a:solidFill>
                  <a:schemeClr val="tx1">
                    <a:tint val="75000"/>
                  </a:schemeClr>
                </a:solidFill>
              </a:defRPr>
            </a:lvl6pPr>
            <a:lvl7pPr marL="2740457" indent="0" algn="ctr">
              <a:buNone/>
              <a:defRPr>
                <a:solidFill>
                  <a:schemeClr val="tx1">
                    <a:tint val="75000"/>
                  </a:schemeClr>
                </a:solidFill>
              </a:defRPr>
            </a:lvl7pPr>
            <a:lvl8pPr marL="3197201" indent="0" algn="ctr">
              <a:buNone/>
              <a:defRPr>
                <a:solidFill>
                  <a:schemeClr val="tx1">
                    <a:tint val="75000"/>
                  </a:schemeClr>
                </a:solidFill>
              </a:defRPr>
            </a:lvl8pPr>
            <a:lvl9pPr marL="3653943"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8"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3"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60"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333047901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2" y="174475"/>
            <a:ext cx="10972800" cy="590400"/>
          </a:xfrm>
        </p:spPr>
        <p:txBody>
          <a:bodyPr/>
          <a:lstStyle>
            <a:lvl1pPr>
              <a:defRPr sz="2398">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3"/>
            <a:ext cx="10972800" cy="4834617"/>
          </a:xfrm>
        </p:spPr>
        <p:txBody>
          <a:bodyPr/>
          <a:lstStyle>
            <a:lvl1pPr marL="356260" marR="0"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sz="1998">
                <a:solidFill>
                  <a:schemeClr val="bg1"/>
                </a:solidFill>
              </a:defRPr>
            </a:lvl1pPr>
            <a:lvl2pPr marL="712519" marR="0"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sz="1798">
                <a:solidFill>
                  <a:schemeClr val="bg1"/>
                </a:solidFill>
              </a:defRPr>
            </a:lvl2pPr>
            <a:lvl3pPr marL="1068778" marR="0"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sz="1598">
                <a:solidFill>
                  <a:schemeClr val="bg1"/>
                </a:solidFill>
              </a:defRPr>
            </a:lvl3pPr>
            <a:lvl4pPr marL="1425038" marR="0"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sz="1398">
                <a:solidFill>
                  <a:schemeClr val="bg1"/>
                </a:solidFill>
              </a:defRPr>
            </a:lvl4pPr>
            <a:lvl5pPr marL="1781297" marR="0"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sz="1198">
                <a:solidFill>
                  <a:schemeClr val="bg1"/>
                </a:solidFill>
              </a:defRPr>
            </a:lvl5pPr>
          </a:lstStyle>
          <a:p>
            <a:pPr marL="356260" marR="0" lvl="0"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998" b="0" i="0" u="none" strike="noStrike" kern="1200" cap="none" spc="0" normalizeH="0" baseline="0" noProof="0">
                <a:ln>
                  <a:noFill/>
                </a:ln>
                <a:solidFill>
                  <a:prstClr val="white"/>
                </a:solidFill>
                <a:effectLst/>
                <a:uLnTx/>
                <a:uFillTx/>
                <a:latin typeface="Arial"/>
                <a:ea typeface="+mn-ea"/>
                <a:cs typeface="+mn-cs"/>
              </a:rPr>
              <a:t>Click to edit Master text styles</a:t>
            </a:r>
          </a:p>
          <a:p>
            <a:pPr marL="712519" marR="0" lvl="1"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798" b="0" i="0" u="none" strike="noStrike" kern="1200" cap="none" spc="0" normalizeH="0" baseline="0" noProof="0">
                <a:ln>
                  <a:noFill/>
                </a:ln>
                <a:solidFill>
                  <a:prstClr val="white"/>
                </a:solidFill>
                <a:effectLst/>
                <a:uLnTx/>
                <a:uFillTx/>
                <a:latin typeface="Arial"/>
                <a:ea typeface="+mn-ea"/>
                <a:cs typeface="+mn-cs"/>
              </a:rPr>
              <a:t>Second level</a:t>
            </a:r>
          </a:p>
          <a:p>
            <a:pPr marL="1068778" marR="0" lvl="2"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598" b="0" i="0" u="none" strike="noStrike" kern="1200" cap="none" spc="0" normalizeH="0" baseline="0" noProof="0">
                <a:ln>
                  <a:noFill/>
                </a:ln>
                <a:solidFill>
                  <a:prstClr val="white"/>
                </a:solidFill>
                <a:effectLst/>
                <a:uLnTx/>
                <a:uFillTx/>
                <a:latin typeface="Arial"/>
                <a:ea typeface="+mn-ea"/>
                <a:cs typeface="+mn-cs"/>
              </a:rPr>
              <a:t>Third level</a:t>
            </a:r>
          </a:p>
          <a:p>
            <a:pPr marL="1425038" marR="0" lvl="3"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398" b="0" i="0" u="none" strike="noStrike" kern="1200" cap="none" spc="0" normalizeH="0" baseline="0" noProof="0">
                <a:ln>
                  <a:noFill/>
                </a:ln>
                <a:solidFill>
                  <a:prstClr val="white"/>
                </a:solidFill>
                <a:effectLst/>
                <a:uLnTx/>
                <a:uFillTx/>
                <a:latin typeface="Arial"/>
                <a:ea typeface="+mn-ea"/>
                <a:cs typeface="+mn-cs"/>
              </a:rPr>
              <a:t>Fourth level</a:t>
            </a:r>
          </a:p>
          <a:p>
            <a:pPr marL="1781297" marR="0" lvl="4" indent="-356260" algn="l" defTabSz="913486"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198" b="0" i="0" u="none" strike="noStrike" kern="1200" cap="none" spc="0" normalizeH="0" baseline="0" noProof="0">
                <a:ln>
                  <a:noFill/>
                </a:ln>
                <a:solidFill>
                  <a:prstClr val="white"/>
                </a:solidFill>
                <a:effectLst/>
                <a:uLnTx/>
                <a:uFillTx/>
                <a:latin typeface="Arial"/>
                <a:ea typeface="+mn-ea"/>
                <a:cs typeface="+mn-cs"/>
              </a:rPr>
              <a:t>Fifth level</a:t>
            </a:r>
            <a:endParaRPr kumimoji="0" lang="en-GB" sz="1198"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1 October 2024</a:t>
            </a:fld>
            <a:endParaRPr lang="en-IN"/>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Line 10">
            <a:extLst>
              <a:ext uri="{FF2B5EF4-FFF2-40B4-BE49-F238E27FC236}">
                <a16:creationId xmlns:a16="http://schemas.microsoft.com/office/drawing/2014/main" id="{A6C7A78A-2F68-4A22-A2A4-4B211AFE21AD}"/>
              </a:ext>
            </a:extLst>
          </p:cNvPr>
          <p:cNvSpPr>
            <a:spLocks noChangeShapeType="1"/>
          </p:cNvSpPr>
          <p:nvPr userDrawn="1"/>
        </p:nvSpPr>
        <p:spPr bwMode="auto">
          <a:xfrm>
            <a:off x="609601" y="764875"/>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a:solidFill>
                <a:schemeClr val="bg1"/>
              </a:solidFill>
            </a:endParaRPr>
          </a:p>
        </p:txBody>
      </p:sp>
      <p:pic>
        <p:nvPicPr>
          <p:cNvPr id="10" name="Picture 19" descr="Tavuk Dünyası – Sapphire AVM">
            <a:extLst>
              <a:ext uri="{FF2B5EF4-FFF2-40B4-BE49-F238E27FC236}">
                <a16:creationId xmlns:a16="http://schemas.microsoft.com/office/drawing/2014/main" id="{1CCF676D-4CD6-4469-8637-A0FA62A807D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30050" r="495" b="35672"/>
          <a:stretch/>
        </p:blipFill>
        <p:spPr bwMode="auto">
          <a:xfrm>
            <a:off x="9894623" y="6326374"/>
            <a:ext cx="1264257" cy="43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668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94200"/>
            <a:ext cx="10972800" cy="590400"/>
          </a:xfrm>
        </p:spPr>
        <p:txBody>
          <a:bodyPr/>
          <a:lstStyle>
            <a:lvl1pPr>
              <a:defRPr sz="2398">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1 October 2024</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253291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3"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398">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3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1" y="2311404"/>
            <a:ext cx="3578253" cy="1254759"/>
          </a:xfrm>
        </p:spPr>
        <p:txBody>
          <a:bodyPr numCol="1"/>
          <a:lstStyle>
            <a:lvl1pPr marL="0" indent="0">
              <a:buNone/>
              <a:defRPr sz="13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1" y="4236721"/>
            <a:ext cx="3578253" cy="1944160"/>
          </a:xfrm>
        </p:spPr>
        <p:txBody>
          <a:bodyPr numCol="1"/>
          <a:lstStyle>
            <a:lvl1pPr marL="0" indent="0">
              <a:buNone/>
              <a:defRPr sz="1798">
                <a:solidFill>
                  <a:schemeClr val="bg1"/>
                </a:solidFill>
                <a:latin typeface="Georgia" panose="02040502050405020303" pitchFamily="18" charset="0"/>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2"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1 October 2024</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34384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3"/>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2398">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4"/>
            <a:ext cx="2767159" cy="2796151"/>
          </a:xfrm>
        </p:spPr>
        <p:txBody>
          <a:bodyPr numCol="1"/>
          <a:lstStyle>
            <a:lvl1pPr marL="0" indent="0">
              <a:buNone/>
              <a:defRPr sz="13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1 October 2024</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3035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50AC-5211-4D2A-8F6A-0CFB4E4AD9F0}"/>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C43B94E2-D5C1-4428-A3C5-617F70D39C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B488FB4F-88AF-4AF2-A8C8-86979853DE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009DC129-9F93-4794-A7B3-E5820B4FE5CB}"/>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6" name="Footer Placeholder 5">
            <a:extLst>
              <a:ext uri="{FF2B5EF4-FFF2-40B4-BE49-F238E27FC236}">
                <a16:creationId xmlns:a16="http://schemas.microsoft.com/office/drawing/2014/main" id="{C4D62562-4C42-413E-A707-24EFE9E9AFE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F28E17A-3292-45DB-B615-ED1E0B6E4A33}"/>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22533989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spcBef>
                <a:spcPts val="0"/>
              </a:spcBef>
              <a:buNone/>
              <a:defRPr>
                <a:solidFill>
                  <a:schemeClr val="bg1"/>
                </a:solidFill>
              </a:defRPr>
            </a:lvl1pPr>
            <a:lvl2pPr marL="0" indent="0">
              <a:spcBef>
                <a:spcPts val="0"/>
              </a:spcBef>
              <a:buNone/>
              <a:defRPr sz="1798">
                <a:solidFill>
                  <a:schemeClr val="bg1"/>
                </a:solidFill>
              </a:defRPr>
            </a:lvl2pPr>
            <a:lvl3pPr marL="0" indent="0">
              <a:spcBef>
                <a:spcPts val="0"/>
              </a:spcBef>
              <a:buNone/>
              <a:defRPr sz="1598">
                <a:solidFill>
                  <a:schemeClr val="bg1"/>
                </a:solidFill>
              </a:defRPr>
            </a:lvl3pPr>
            <a:lvl4pPr marL="0" indent="0">
              <a:spcBef>
                <a:spcPts val="0"/>
              </a:spcBef>
              <a:buNone/>
              <a:defRPr sz="1398">
                <a:solidFill>
                  <a:schemeClr val="bg1"/>
                </a:solidFill>
              </a:defRPr>
            </a:lvl4pPr>
            <a:lvl5pPr marL="0" indent="0">
              <a:spcBef>
                <a:spcPts val="0"/>
              </a:spcBef>
              <a:buNone/>
              <a:defRPr sz="119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1 October 2024</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81237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6"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260" marR="0" lvl="0" indent="-356260" defTabSz="1006879"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1 October 2024</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259876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998"/>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598"/>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1 October 2024</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42729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3"/>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9" y="3813288"/>
            <a:ext cx="3087667" cy="180000"/>
          </a:xfrm>
        </p:spPr>
        <p:txBody>
          <a:bodyPr/>
          <a:lstStyle>
            <a:lvl1pPr marL="0" indent="0">
              <a:buNone/>
              <a:defRPr sz="1198">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9" y="4055931"/>
            <a:ext cx="3087667" cy="180000"/>
          </a:xfrm>
        </p:spPr>
        <p:txBody>
          <a:bodyPr/>
          <a:lstStyle>
            <a:lvl1pPr marL="0" indent="0">
              <a:buNone/>
              <a:defRPr sz="1198">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4"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3"/>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8"/>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1 October 2024</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19263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1 October 2024</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459703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8" dirty="0" smtClean="0">
                <a:latin typeface="Georgia" panose="02040502050405020303" pitchFamily="18" charset="0"/>
              </a:defRPr>
            </a:lvl1pPr>
          </a:lstStyle>
          <a:p>
            <a:pPr marL="356260" lvl="0" indent="-356260"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8" dirty="0" smtClean="0">
                <a:solidFill>
                  <a:srgbClr val="FFE600"/>
                </a:solidFill>
                <a:latin typeface="+mn-lt"/>
              </a:defRPr>
            </a:lvl1pPr>
          </a:lstStyle>
          <a:p>
            <a:pPr marL="356260" lvl="0" indent="-356260"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8" dirty="0" smtClean="0">
                <a:latin typeface="+mn-lt"/>
              </a:defRPr>
            </a:lvl1pPr>
          </a:lstStyle>
          <a:p>
            <a:pPr marL="356260" lvl="0" indent="-356260"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90"/>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88"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25689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88"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4" y="2526765"/>
            <a:ext cx="5289245" cy="1800000"/>
          </a:xfrm>
        </p:spPr>
        <p:txBody>
          <a:bodyPr lIns="90000" tIns="46800" rIns="90000" bIns="46800"/>
          <a:lstStyle>
            <a:lvl1pPr marL="0" indent="0">
              <a:buNone/>
              <a:defRPr lang="en-US" sz="2798" dirty="0" smtClean="0">
                <a:latin typeface="Georgia" panose="02040502050405020303" pitchFamily="18" charset="0"/>
              </a:defRPr>
            </a:lvl1pPr>
          </a:lstStyle>
          <a:p>
            <a:pPr marL="356260" lvl="0" indent="-356260">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4" y="4632765"/>
            <a:ext cx="5289245" cy="316838"/>
          </a:xfrm>
        </p:spPr>
        <p:txBody>
          <a:bodyPr lIns="90000" tIns="46800" rIns="90000" bIns="46800"/>
          <a:lstStyle>
            <a:lvl1pPr marL="0" indent="0" algn="l" defTabSz="913486" rtl="0" eaLnBrk="1" latinLnBrk="0" hangingPunct="1">
              <a:spcBef>
                <a:spcPts val="0"/>
              </a:spcBef>
              <a:spcAft>
                <a:spcPts val="600"/>
              </a:spcAft>
              <a:buClr>
                <a:schemeClr val="tx2"/>
              </a:buClr>
              <a:buSzPct val="70000"/>
              <a:buFont typeface="Arial" pitchFamily="34" charset="0"/>
              <a:buNone/>
              <a:defRPr lang="en-US" sz="1598" kern="1200" dirty="0" smtClean="0">
                <a:solidFill>
                  <a:schemeClr val="tx2"/>
                </a:solidFill>
                <a:latin typeface="+mn-lt"/>
                <a:ea typeface="+mn-ea"/>
                <a:cs typeface="+mn-cs"/>
              </a:defRPr>
            </a:lvl1pPr>
            <a:lvl2pPr marL="356260"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4" y="4971442"/>
            <a:ext cx="5289245" cy="316838"/>
          </a:xfrm>
        </p:spPr>
        <p:txBody>
          <a:bodyPr lIns="90000" tIns="46800" rIns="90000" bIns="46800"/>
          <a:lstStyle>
            <a:lvl1pPr marL="0" indent="0" algn="l" defTabSz="913486" rtl="0" eaLnBrk="1" latinLnBrk="0" hangingPunct="1">
              <a:spcBef>
                <a:spcPts val="0"/>
              </a:spcBef>
              <a:spcAft>
                <a:spcPts val="600"/>
              </a:spcAft>
              <a:buClr>
                <a:schemeClr val="tx2"/>
              </a:buClr>
              <a:buSzPct val="70000"/>
              <a:buFont typeface="Arial" pitchFamily="34" charset="0"/>
              <a:buNone/>
              <a:defRPr lang="en-US" sz="1598" kern="1200" dirty="0" smtClean="0">
                <a:solidFill>
                  <a:schemeClr val="bg1"/>
                </a:solidFill>
                <a:latin typeface="+mn-lt"/>
                <a:ea typeface="+mn-ea"/>
                <a:cs typeface="+mn-cs"/>
              </a:defRPr>
            </a:lvl1pPr>
            <a:lvl2pPr marL="356260"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26931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buNone/>
              <a:defRPr>
                <a:solidFill>
                  <a:schemeClr val="bg1"/>
                </a:solidFill>
              </a:defRPr>
            </a:lvl1pPr>
            <a:lvl2pPr marL="356260">
              <a:defRPr>
                <a:solidFill>
                  <a:schemeClr val="bg1"/>
                </a:solidFill>
              </a:defRPr>
            </a:lvl2pPr>
            <a:lvl3pPr marL="712519">
              <a:defRPr>
                <a:solidFill>
                  <a:schemeClr val="bg1"/>
                </a:solidFill>
              </a:defRPr>
            </a:lvl3pPr>
            <a:lvl4pPr marL="1068778">
              <a:defRPr>
                <a:solidFill>
                  <a:schemeClr val="bg1"/>
                </a:solidFill>
              </a:defRPr>
            </a:lvl4pPr>
            <a:lvl5pPr marL="1425038">
              <a:defRPr sz="119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1 October 2024</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805214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1 October 2024</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4173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8">
                <a:solidFill>
                  <a:schemeClr val="bg1"/>
                </a:solidFill>
              </a:defRPr>
            </a:lvl5pPr>
            <a:lvl6pPr>
              <a:defRPr sz="1798"/>
            </a:lvl6pPr>
            <a:lvl7pPr>
              <a:defRPr sz="1798"/>
            </a:lvl7pPr>
            <a:lvl8pPr>
              <a:defRPr sz="1798"/>
            </a:lvl8pPr>
            <a:lvl9pPr>
              <a:defRPr sz="17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2" y="1137919"/>
            <a:ext cx="5384800" cy="4834800"/>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8">
                <a:solidFill>
                  <a:schemeClr val="bg1"/>
                </a:solidFill>
              </a:defRPr>
            </a:lvl5pPr>
            <a:lvl6pPr>
              <a:defRPr sz="1798"/>
            </a:lvl6pPr>
            <a:lvl7pPr>
              <a:defRPr sz="1798"/>
            </a:lvl7pPr>
            <a:lvl8pPr>
              <a:defRPr sz="1798"/>
            </a:lvl8pPr>
            <a:lvl9pPr>
              <a:defRPr sz="17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1 October 2024</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81330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92CD-B6F4-43C2-A697-047A88F8D9FD}"/>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1A97FACF-A64C-4FDE-87A2-AF77D3B140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B88E46-022A-4279-A2EC-737066326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F2C63FF2-3BBE-4AD6-9F0A-BEC39954F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C1AD5-D9BB-464B-B50F-5185B0DD3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854818B5-31D5-4FBE-B7D2-AB407EC27A1C}"/>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8" name="Footer Placeholder 7">
            <a:extLst>
              <a:ext uri="{FF2B5EF4-FFF2-40B4-BE49-F238E27FC236}">
                <a16:creationId xmlns:a16="http://schemas.microsoft.com/office/drawing/2014/main" id="{479AFFD4-1984-4B27-B0A3-ED6EEA6F75C6}"/>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4FC794B0-A125-482A-A44C-5D4B47424C86}"/>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25799733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3"/>
            <a:ext cx="5390400"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8">
                <a:solidFill>
                  <a:schemeClr val="bg1"/>
                </a:solidFill>
              </a:defRPr>
            </a:lvl5pPr>
            <a:lvl6pPr>
              <a:defRPr sz="1798"/>
            </a:lvl6pPr>
            <a:lvl7pPr>
              <a:defRPr sz="1798"/>
            </a:lvl7pPr>
            <a:lvl8pPr>
              <a:defRPr sz="1798"/>
            </a:lvl8pPr>
            <a:lvl9pPr>
              <a:defRPr sz="17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3"/>
            <a:ext cx="5390400"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8">
                <a:solidFill>
                  <a:schemeClr val="bg1"/>
                </a:solidFill>
              </a:defRPr>
            </a:lvl5pPr>
            <a:lvl6pPr>
              <a:defRPr sz="1798"/>
            </a:lvl6pPr>
            <a:lvl7pPr>
              <a:defRPr sz="1798"/>
            </a:lvl7pPr>
            <a:lvl8pPr>
              <a:defRPr sz="1798"/>
            </a:lvl8pPr>
            <a:lvl9pPr>
              <a:defRPr sz="17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2"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1 October 2024</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13936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1 October 2024</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209793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1 October 2024</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1467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1 October 2024</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0752299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1 October 2024</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18538612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304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1 October 2024</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251246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368" rtl="0" fontAlgn="base">
              <a:lnSpc>
                <a:spcPct val="100000"/>
              </a:lnSpc>
              <a:spcBef>
                <a:spcPct val="70000"/>
              </a:spcBef>
              <a:spcAft>
                <a:spcPct val="0"/>
              </a:spcAft>
              <a:buSzPct val="100000"/>
              <a:buNone/>
              <a:defRPr lang="en-US" sz="1198" kern="1200" noProof="0" dirty="0" smtClean="0">
                <a:solidFill>
                  <a:schemeClr val="bg1"/>
                </a:solidFill>
                <a:latin typeface="EYInterstate Light" panose="02000506000000020004" pitchFamily="2" charset="0"/>
                <a:ea typeface="+mn-ea"/>
                <a:cs typeface="Arial" pitchFamily="34" charset="0"/>
              </a:defRPr>
            </a:lvl1pPr>
            <a:lvl2pPr marL="0" indent="0" algn="l" defTabSz="994368"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037" indent="-176037" algn="l" defTabSz="994368"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368"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725" indent="-188725" algn="l" defTabSz="994368"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49389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0"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368" rtl="0" fontAlgn="base">
              <a:lnSpc>
                <a:spcPct val="100000"/>
              </a:lnSpc>
              <a:spcBef>
                <a:spcPct val="70000"/>
              </a:spcBef>
              <a:spcAft>
                <a:spcPct val="0"/>
              </a:spcAft>
              <a:buSzPct val="100000"/>
              <a:buNone/>
              <a:defRPr lang="en-US" sz="1198" kern="1200" noProof="0" dirty="0" smtClean="0">
                <a:solidFill>
                  <a:schemeClr val="bg1"/>
                </a:solidFill>
                <a:latin typeface="EYInterstate Light" panose="02000506000000020004" pitchFamily="2" charset="0"/>
                <a:ea typeface="+mn-ea"/>
                <a:cs typeface="Arial" pitchFamily="34" charset="0"/>
              </a:defRPr>
            </a:lvl1pPr>
            <a:lvl2pPr marL="0" indent="0" algn="l" defTabSz="994368"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037" indent="-176037" algn="l" defTabSz="994368"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368"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725" indent="-188725" algn="l" defTabSz="994368"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281653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0" y="0"/>
            <a:ext cx="12185658"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368" rtl="0" fontAlgn="base">
              <a:lnSpc>
                <a:spcPct val="100000"/>
              </a:lnSpc>
              <a:spcBef>
                <a:spcPct val="70000"/>
              </a:spcBef>
              <a:spcAft>
                <a:spcPct val="0"/>
              </a:spcAft>
              <a:buSzPct val="100000"/>
              <a:buNone/>
              <a:defRPr lang="en-US" sz="1198" kern="1200" noProof="0" dirty="0" smtClean="0">
                <a:solidFill>
                  <a:schemeClr val="bg1"/>
                </a:solidFill>
                <a:latin typeface="EYInterstate Light" panose="02000506000000020004" pitchFamily="2" charset="0"/>
                <a:ea typeface="+mn-ea"/>
                <a:cs typeface="Arial" pitchFamily="34" charset="0"/>
              </a:defRPr>
            </a:lvl1pPr>
            <a:lvl2pPr marL="0" indent="0" algn="l" defTabSz="994368"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037" indent="-176037" algn="l" defTabSz="994368"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368"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725" indent="-188725" algn="l" defTabSz="994368"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84128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6D99-6316-47D0-9423-5D18F798ACF5}"/>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40769C87-9275-46E4-A5AA-44428C4DE2A2}"/>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4" name="Footer Placeholder 3">
            <a:extLst>
              <a:ext uri="{FF2B5EF4-FFF2-40B4-BE49-F238E27FC236}">
                <a16:creationId xmlns:a16="http://schemas.microsoft.com/office/drawing/2014/main" id="{5059AC27-A33B-4B65-95BD-18AEC8E808A6}"/>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DAC0FF67-22EB-41BB-BE5D-13A5B3E84A8F}"/>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39515518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618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7"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1" name="Title 1"/>
          <p:cNvSpPr>
            <a:spLocks noGrp="1"/>
          </p:cNvSpPr>
          <p:nvPr>
            <p:ph type="ctrTitle"/>
          </p:nvPr>
        </p:nvSpPr>
        <p:spPr>
          <a:xfrm>
            <a:off x="775100" y="1954221"/>
            <a:ext cx="4326679" cy="979702"/>
          </a:xfrm>
        </p:spPr>
        <p:txBody>
          <a:bodyPr/>
          <a:lstStyle>
            <a:lvl1pPr>
              <a:defRPr sz="2998"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61"/>
            <a:ext cx="4326679" cy="1046323"/>
          </a:xfrm>
        </p:spPr>
        <p:txBody>
          <a:bodyPr/>
          <a:lstStyle>
            <a:lvl1pPr marL="0" indent="0" algn="l">
              <a:spcAft>
                <a:spcPts val="1198"/>
              </a:spcAft>
              <a:buNone/>
              <a:defRPr sz="1998">
                <a:solidFill>
                  <a:schemeClr val="bg1"/>
                </a:solidFill>
                <a:latin typeface="EYInterstate" panose="02000503020000020004" pitchFamily="2" charset="0"/>
                <a:cs typeface="Arial" pitchFamily="34" charset="0"/>
              </a:defRPr>
            </a:lvl1pPr>
            <a:lvl2pPr marL="0" indent="0" algn="l">
              <a:buNone/>
              <a:defRPr sz="1598" b="1">
                <a:solidFill>
                  <a:srgbClr val="404040"/>
                </a:solidFill>
              </a:defRPr>
            </a:lvl2pPr>
            <a:lvl3pPr marL="913486" indent="0" algn="ctr">
              <a:buNone/>
              <a:defRPr>
                <a:solidFill>
                  <a:schemeClr val="tx1">
                    <a:tint val="75000"/>
                  </a:schemeClr>
                </a:solidFill>
              </a:defRPr>
            </a:lvl3pPr>
            <a:lvl4pPr marL="1370229" indent="0" algn="ctr">
              <a:buNone/>
              <a:defRPr>
                <a:solidFill>
                  <a:schemeClr val="tx1">
                    <a:tint val="75000"/>
                  </a:schemeClr>
                </a:solidFill>
              </a:defRPr>
            </a:lvl4pPr>
            <a:lvl5pPr marL="1826972" indent="0" algn="ctr">
              <a:buNone/>
              <a:defRPr>
                <a:solidFill>
                  <a:schemeClr val="tx1">
                    <a:tint val="75000"/>
                  </a:schemeClr>
                </a:solidFill>
              </a:defRPr>
            </a:lvl5pPr>
            <a:lvl6pPr marL="2283715" indent="0" algn="ctr">
              <a:buNone/>
              <a:defRPr>
                <a:solidFill>
                  <a:schemeClr val="tx1">
                    <a:tint val="75000"/>
                  </a:schemeClr>
                </a:solidFill>
              </a:defRPr>
            </a:lvl6pPr>
            <a:lvl7pPr marL="2740457" indent="0" algn="ctr">
              <a:buNone/>
              <a:defRPr>
                <a:solidFill>
                  <a:schemeClr val="tx1">
                    <a:tint val="75000"/>
                  </a:schemeClr>
                </a:solidFill>
              </a:defRPr>
            </a:lvl7pPr>
            <a:lvl8pPr marL="3197201" indent="0" algn="ctr">
              <a:buNone/>
              <a:defRPr>
                <a:solidFill>
                  <a:schemeClr val="tx1">
                    <a:tint val="75000"/>
                  </a:schemeClr>
                </a:solidFill>
              </a:defRPr>
            </a:lvl8pPr>
            <a:lvl9pPr marL="3653943"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1"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5" y="5605203"/>
            <a:ext cx="1044529" cy="197581"/>
          </a:xfrm>
          <a:prstGeom prst="rect">
            <a:avLst/>
          </a:prstGeom>
          <a:noFill/>
        </p:spPr>
        <p:txBody>
          <a:bodyPr wrap="square" lIns="0" tIns="0" rIns="0" bIns="0" rtlCol="0" anchor="ctr" anchorCtr="0">
            <a:noAutofit/>
          </a:bodyPr>
          <a:lstStyle/>
          <a:p>
            <a:r>
              <a:rPr lang="en-GB" sz="1198"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1198">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1198">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2"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360648394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5"/>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8"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8">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486" indent="0" algn="ctr">
              <a:buNone/>
              <a:defRPr>
                <a:solidFill>
                  <a:schemeClr val="tx1">
                    <a:tint val="75000"/>
                  </a:schemeClr>
                </a:solidFill>
              </a:defRPr>
            </a:lvl3pPr>
            <a:lvl4pPr marL="1370229" indent="0" algn="ctr">
              <a:buNone/>
              <a:defRPr>
                <a:solidFill>
                  <a:schemeClr val="tx1">
                    <a:tint val="75000"/>
                  </a:schemeClr>
                </a:solidFill>
              </a:defRPr>
            </a:lvl4pPr>
            <a:lvl5pPr marL="1826972" indent="0" algn="ctr">
              <a:buNone/>
              <a:defRPr>
                <a:solidFill>
                  <a:schemeClr val="tx1">
                    <a:tint val="75000"/>
                  </a:schemeClr>
                </a:solidFill>
              </a:defRPr>
            </a:lvl5pPr>
            <a:lvl6pPr marL="2283715" indent="0" algn="ctr">
              <a:buNone/>
              <a:defRPr>
                <a:solidFill>
                  <a:schemeClr val="tx1">
                    <a:tint val="75000"/>
                  </a:schemeClr>
                </a:solidFill>
              </a:defRPr>
            </a:lvl6pPr>
            <a:lvl7pPr marL="2740457" indent="0" algn="ctr">
              <a:buNone/>
              <a:defRPr>
                <a:solidFill>
                  <a:schemeClr val="tx1">
                    <a:tint val="75000"/>
                  </a:schemeClr>
                </a:solidFill>
              </a:defRPr>
            </a:lvl7pPr>
            <a:lvl8pPr marL="3197201" indent="0" algn="ctr">
              <a:buNone/>
              <a:defRPr>
                <a:solidFill>
                  <a:schemeClr val="tx1">
                    <a:tint val="75000"/>
                  </a:schemeClr>
                </a:solidFill>
              </a:defRPr>
            </a:lvl8pPr>
            <a:lvl9pPr marL="3653943"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3" y="876061"/>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8"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296926917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5"/>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8"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8">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486" indent="0" algn="ctr">
              <a:buNone/>
              <a:defRPr>
                <a:solidFill>
                  <a:schemeClr val="tx1">
                    <a:tint val="75000"/>
                  </a:schemeClr>
                </a:solidFill>
              </a:defRPr>
            </a:lvl3pPr>
            <a:lvl4pPr marL="1370229" indent="0" algn="ctr">
              <a:buNone/>
              <a:defRPr>
                <a:solidFill>
                  <a:schemeClr val="tx1">
                    <a:tint val="75000"/>
                  </a:schemeClr>
                </a:solidFill>
              </a:defRPr>
            </a:lvl4pPr>
            <a:lvl5pPr marL="1826972" indent="0" algn="ctr">
              <a:buNone/>
              <a:defRPr>
                <a:solidFill>
                  <a:schemeClr val="tx1">
                    <a:tint val="75000"/>
                  </a:schemeClr>
                </a:solidFill>
              </a:defRPr>
            </a:lvl5pPr>
            <a:lvl6pPr marL="2283715" indent="0" algn="ctr">
              <a:buNone/>
              <a:defRPr>
                <a:solidFill>
                  <a:schemeClr val="tx1">
                    <a:tint val="75000"/>
                  </a:schemeClr>
                </a:solidFill>
              </a:defRPr>
            </a:lvl6pPr>
            <a:lvl7pPr marL="2740457" indent="0" algn="ctr">
              <a:buNone/>
              <a:defRPr>
                <a:solidFill>
                  <a:schemeClr val="tx1">
                    <a:tint val="75000"/>
                  </a:schemeClr>
                </a:solidFill>
              </a:defRPr>
            </a:lvl7pPr>
            <a:lvl8pPr marL="3197201" indent="0" algn="ctr">
              <a:buNone/>
              <a:defRPr>
                <a:solidFill>
                  <a:schemeClr val="tx1">
                    <a:tint val="75000"/>
                  </a:schemeClr>
                </a:solidFill>
              </a:defRPr>
            </a:lvl8pPr>
            <a:lvl9pPr marL="3653943"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8"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3"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60"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130309197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3"/>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9" y="3813288"/>
            <a:ext cx="3087667" cy="180000"/>
          </a:xfrm>
        </p:spPr>
        <p:txBody>
          <a:bodyPr/>
          <a:lstStyle>
            <a:lvl1pPr marL="0" indent="0">
              <a:buNone/>
              <a:defRPr sz="1198">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9" y="4055931"/>
            <a:ext cx="3087667" cy="180000"/>
          </a:xfrm>
        </p:spPr>
        <p:txBody>
          <a:bodyPr/>
          <a:lstStyle>
            <a:lvl1pPr marL="0" indent="0">
              <a:buNone/>
              <a:defRPr sz="1198">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4"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3"/>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8"/>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1 October 2024</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119725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400"/>
          </a:xfrm>
        </p:spPr>
        <p:txBody>
          <a:bodyPr/>
          <a:lstStyle>
            <a:lvl1pPr>
              <a:defRPr sz="2398">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2"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1 October 2024</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53344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3"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398">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3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1" y="2311404"/>
            <a:ext cx="3578253" cy="1254759"/>
          </a:xfrm>
        </p:spPr>
        <p:txBody>
          <a:bodyPr numCol="1"/>
          <a:lstStyle>
            <a:lvl1pPr marL="0" indent="0">
              <a:buNone/>
              <a:defRPr sz="13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1" y="4236721"/>
            <a:ext cx="3578253" cy="1944160"/>
          </a:xfrm>
        </p:spPr>
        <p:txBody>
          <a:bodyPr numCol="1"/>
          <a:lstStyle>
            <a:lvl1pPr marL="0" indent="0">
              <a:buNone/>
              <a:defRPr sz="1798">
                <a:solidFill>
                  <a:schemeClr val="bg1"/>
                </a:solidFill>
                <a:latin typeface="Georgia" panose="02040502050405020303" pitchFamily="18" charset="0"/>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2"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1 October 2024</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02843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3"/>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2398">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4"/>
            <a:ext cx="2767159" cy="2796151"/>
          </a:xfrm>
        </p:spPr>
        <p:txBody>
          <a:bodyPr numCol="1"/>
          <a:lstStyle>
            <a:lvl1pPr marL="0" indent="0">
              <a:buNone/>
              <a:defRPr sz="1398">
                <a:solidFill>
                  <a:schemeClr val="bg1"/>
                </a:solidFill>
              </a:defRPr>
            </a:lvl1pPr>
            <a:lvl2pPr marL="356260" indent="0">
              <a:buNone/>
              <a:defRPr sz="1798">
                <a:solidFill>
                  <a:schemeClr val="bg1"/>
                </a:solidFill>
              </a:defRPr>
            </a:lvl2pPr>
            <a:lvl3pPr marL="712519" indent="0">
              <a:buNone/>
              <a:defRPr sz="1598">
                <a:solidFill>
                  <a:schemeClr val="bg1"/>
                </a:solidFill>
              </a:defRPr>
            </a:lvl3pPr>
            <a:lvl4pPr marL="1068778" indent="0">
              <a:buNone/>
              <a:defRPr sz="1398">
                <a:solidFill>
                  <a:schemeClr val="bg1"/>
                </a:solidFill>
              </a:defRPr>
            </a:lvl4pPr>
            <a:lvl5pPr marL="1425038" indent="0">
              <a:buNone/>
              <a:defRPr sz="1198">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1 October 2024</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08752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88"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4" y="2526765"/>
            <a:ext cx="5289245" cy="1800000"/>
          </a:xfrm>
        </p:spPr>
        <p:txBody>
          <a:bodyPr lIns="90000" tIns="46800" rIns="90000" bIns="46800"/>
          <a:lstStyle>
            <a:lvl1pPr marL="0" indent="0">
              <a:buNone/>
              <a:defRPr lang="en-US" sz="2798" dirty="0" smtClean="0">
                <a:latin typeface="Georgia" panose="02040502050405020303" pitchFamily="18" charset="0"/>
              </a:defRPr>
            </a:lvl1pPr>
          </a:lstStyle>
          <a:p>
            <a:pPr marL="356260" lvl="0" indent="-356260">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4" y="4632765"/>
            <a:ext cx="5289245" cy="316838"/>
          </a:xfrm>
        </p:spPr>
        <p:txBody>
          <a:bodyPr lIns="90000" tIns="46800" rIns="90000" bIns="46800"/>
          <a:lstStyle>
            <a:lvl1pPr marL="0" indent="0" algn="l" defTabSz="913486" rtl="0" eaLnBrk="1" latinLnBrk="0" hangingPunct="1">
              <a:spcBef>
                <a:spcPts val="0"/>
              </a:spcBef>
              <a:spcAft>
                <a:spcPts val="600"/>
              </a:spcAft>
              <a:buClr>
                <a:schemeClr val="tx2"/>
              </a:buClr>
              <a:buSzPct val="70000"/>
              <a:buFont typeface="Arial" pitchFamily="34" charset="0"/>
              <a:buNone/>
              <a:defRPr lang="en-US" sz="1598" kern="1200" dirty="0" smtClean="0">
                <a:solidFill>
                  <a:srgbClr val="2E2E38"/>
                </a:solidFill>
                <a:latin typeface="+mn-lt"/>
                <a:ea typeface="+mn-ea"/>
                <a:cs typeface="+mn-cs"/>
              </a:defRPr>
            </a:lvl1pPr>
            <a:lvl2pPr marL="356260"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4" y="4971442"/>
            <a:ext cx="5289245" cy="316838"/>
          </a:xfrm>
        </p:spPr>
        <p:txBody>
          <a:bodyPr lIns="90000" tIns="46800" rIns="90000" bIns="46800"/>
          <a:lstStyle>
            <a:lvl1pPr marL="0" indent="0" algn="l" defTabSz="913486" rtl="0" eaLnBrk="1" latinLnBrk="0" hangingPunct="1">
              <a:spcBef>
                <a:spcPts val="0"/>
              </a:spcBef>
              <a:spcAft>
                <a:spcPts val="600"/>
              </a:spcAft>
              <a:buClr>
                <a:schemeClr val="tx2"/>
              </a:buClr>
              <a:buSzPct val="70000"/>
              <a:buFont typeface="Arial" pitchFamily="34" charset="0"/>
              <a:buNone/>
              <a:defRPr lang="en-US" sz="1598" kern="1200" dirty="0" smtClean="0">
                <a:solidFill>
                  <a:srgbClr val="2E2E38"/>
                </a:solidFill>
                <a:latin typeface="+mn-lt"/>
                <a:ea typeface="+mn-ea"/>
                <a:cs typeface="+mn-cs"/>
              </a:defRPr>
            </a:lvl1pPr>
            <a:lvl2pPr marL="356260"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815421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8" dirty="0" smtClean="0">
                <a:latin typeface="Georgia" panose="02040502050405020303" pitchFamily="18" charset="0"/>
              </a:defRPr>
            </a:lvl1pPr>
          </a:lstStyle>
          <a:p>
            <a:pPr marL="356260" lvl="0" indent="-356260"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8" dirty="0" smtClean="0">
                <a:solidFill>
                  <a:srgbClr val="2E2E38"/>
                </a:solidFill>
                <a:latin typeface="+mn-lt"/>
              </a:defRPr>
            </a:lvl1pPr>
          </a:lstStyle>
          <a:p>
            <a:pPr marL="356260" lvl="0" indent="-356260"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8" dirty="0" smtClean="0">
                <a:solidFill>
                  <a:srgbClr val="2E2E38"/>
                </a:solidFill>
                <a:latin typeface="+mn-lt"/>
              </a:defRPr>
            </a:lvl1pPr>
          </a:lstStyle>
          <a:p>
            <a:pPr marL="356260" lvl="0" indent="-356260"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90"/>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88"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69768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B2EBC0-0CD9-4D6D-9F04-909C66AB95BD}"/>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3" name="Footer Placeholder 2">
            <a:extLst>
              <a:ext uri="{FF2B5EF4-FFF2-40B4-BE49-F238E27FC236}">
                <a16:creationId xmlns:a16="http://schemas.microsoft.com/office/drawing/2014/main" id="{0D318C6D-3E23-4D25-92EF-F9CAD62C81BB}"/>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9A4D16EF-7AC7-4894-B94C-9B868589297D}"/>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28809304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6424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1 October 2024</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6004508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1 October 2024</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104581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1 October 2024</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076976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1 October 2024</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48668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94200"/>
            <a:ext cx="10972800" cy="590400"/>
          </a:xfrm>
        </p:spPr>
        <p:txBody>
          <a:bodyPr/>
          <a:lstStyle>
            <a:lvl1pPr>
              <a:defRPr sz="2398">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1 October 2024</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74817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3"/>
            <a:ext cx="5390400"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8">
                <a:solidFill>
                  <a:schemeClr val="bg1"/>
                </a:solidFill>
              </a:defRPr>
            </a:lvl5pPr>
            <a:lvl6pPr>
              <a:defRPr sz="1798"/>
            </a:lvl6pPr>
            <a:lvl7pPr>
              <a:defRPr sz="1798"/>
            </a:lvl7pPr>
            <a:lvl8pPr>
              <a:defRPr sz="1798"/>
            </a:lvl8pPr>
            <a:lvl9pPr>
              <a:defRPr sz="17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3"/>
            <a:ext cx="5390400"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8">
                <a:solidFill>
                  <a:schemeClr val="bg1"/>
                </a:solidFill>
              </a:defRPr>
            </a:lvl5pPr>
            <a:lvl6pPr>
              <a:defRPr sz="1798"/>
            </a:lvl6pPr>
            <a:lvl7pPr>
              <a:defRPr sz="1798"/>
            </a:lvl7pPr>
            <a:lvl8pPr>
              <a:defRPr sz="1798"/>
            </a:lvl8pPr>
            <a:lvl9pPr>
              <a:defRPr sz="17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2"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1 October 2024</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779739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998"/>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598"/>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1 October 2024</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706902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6"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260" marR="0" lvl="0" indent="-356260" defTabSz="1006879"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1 October 2024</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105729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1 October 2024</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207888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6C47-F79B-425D-B446-159E61BFA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B7830E87-C152-47D1-BAE0-9CD69CBF0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9A945D57-F336-4B71-9887-27D3DCC3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9C64F-F40A-4D1D-945C-C3BFB6B1B2E5}"/>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6" name="Footer Placeholder 5">
            <a:extLst>
              <a:ext uri="{FF2B5EF4-FFF2-40B4-BE49-F238E27FC236}">
                <a16:creationId xmlns:a16="http://schemas.microsoft.com/office/drawing/2014/main" id="{6A31C650-496C-4E13-96D1-6D314519770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6B14C05A-DB37-47C8-AEC2-55B3ECFA009A}"/>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3576453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368" rtl="0" fontAlgn="base">
              <a:lnSpc>
                <a:spcPct val="100000"/>
              </a:lnSpc>
              <a:spcBef>
                <a:spcPct val="70000"/>
              </a:spcBef>
              <a:spcAft>
                <a:spcPct val="0"/>
              </a:spcAft>
              <a:buSzPct val="100000"/>
              <a:buNone/>
              <a:defRPr lang="en-US" sz="1198" kern="1200" noProof="0" dirty="0" smtClean="0">
                <a:solidFill>
                  <a:schemeClr val="bg1"/>
                </a:solidFill>
                <a:latin typeface="EYInterstate Light" panose="02000506000000020004" pitchFamily="2" charset="0"/>
                <a:ea typeface="+mn-ea"/>
                <a:cs typeface="Arial" pitchFamily="34" charset="0"/>
              </a:defRPr>
            </a:lvl1pPr>
            <a:lvl2pPr marL="0" indent="0" algn="l" defTabSz="994368"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037" indent="-176037" algn="l" defTabSz="994368"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368"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725" indent="-188725" algn="l" defTabSz="994368"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165539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7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867C3-9C51-4253-98FD-59E02F3C24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hidden">
          <a:xfrm>
            <a:off x="1" y="0"/>
            <a:ext cx="12199683" cy="6858000"/>
          </a:xfrm>
          <a:prstGeom prst="rect">
            <a:avLst/>
          </a:prstGeom>
        </p:spPr>
      </p:pic>
      <p:grpSp>
        <p:nvGrpSpPr>
          <p:cNvPr id="4" name="Group 4">
            <a:extLst>
              <a:ext uri="{FF2B5EF4-FFF2-40B4-BE49-F238E27FC236}">
                <a16:creationId xmlns:a16="http://schemas.microsoft.com/office/drawing/2014/main" id="{24AD5B92-1C73-4F50-8FED-786A3979E71C}"/>
              </a:ext>
            </a:extLst>
          </p:cNvPr>
          <p:cNvGrpSpPr>
            <a:grpSpLocks noChangeAspect="1"/>
          </p:cNvGrpSpPr>
          <p:nvPr userDrawn="1"/>
        </p:nvGrpSpPr>
        <p:grpSpPr bwMode="invGray">
          <a:xfrm>
            <a:off x="11281252" y="6356351"/>
            <a:ext cx="303055" cy="311150"/>
            <a:chOff x="7110" y="4004"/>
            <a:chExt cx="191" cy="196"/>
          </a:xfrm>
        </p:grpSpPr>
        <p:sp>
          <p:nvSpPr>
            <p:cNvPr id="5" name="Freeform 5">
              <a:extLst>
                <a:ext uri="{FF2B5EF4-FFF2-40B4-BE49-F238E27FC236}">
                  <a16:creationId xmlns:a16="http://schemas.microsoft.com/office/drawing/2014/main" id="{4F6E51F0-4D85-4669-9BB4-5BA14F663903}"/>
                </a:ext>
              </a:extLst>
            </p:cNvPr>
            <p:cNvSpPr>
              <a:spLocks/>
            </p:cNvSpPr>
            <p:nvPr userDrawn="1"/>
          </p:nvSpPr>
          <p:spPr bwMode="invGray">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IN" sz="1794" dirty="0"/>
            </a:p>
          </p:txBody>
        </p:sp>
        <p:sp>
          <p:nvSpPr>
            <p:cNvPr id="6" name="Freeform 6">
              <a:extLst>
                <a:ext uri="{FF2B5EF4-FFF2-40B4-BE49-F238E27FC236}">
                  <a16:creationId xmlns:a16="http://schemas.microsoft.com/office/drawing/2014/main" id="{BC56E936-A761-41A7-939A-C9309E06CFCB}"/>
                </a:ext>
              </a:extLst>
            </p:cNvPr>
            <p:cNvSpPr>
              <a:spLocks/>
            </p:cNvSpPr>
            <p:nvPr userDrawn="1"/>
          </p:nvSpPr>
          <p:spPr bwMode="invGray">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sz="1794" dirty="0"/>
            </a:p>
          </p:txBody>
        </p:sp>
        <p:sp>
          <p:nvSpPr>
            <p:cNvPr id="7" name="Freeform 7">
              <a:extLst>
                <a:ext uri="{FF2B5EF4-FFF2-40B4-BE49-F238E27FC236}">
                  <a16:creationId xmlns:a16="http://schemas.microsoft.com/office/drawing/2014/main" id="{7E40F5BD-253C-437C-9C8C-6048F4C20DD3}"/>
                </a:ext>
              </a:extLst>
            </p:cNvPr>
            <p:cNvSpPr>
              <a:spLocks/>
            </p:cNvSpPr>
            <p:nvPr userDrawn="1"/>
          </p:nvSpPr>
          <p:spPr bwMode="invGray">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sz="1794" dirty="0"/>
            </a:p>
          </p:txBody>
        </p:sp>
      </p:grpSp>
      <p:sp>
        <p:nvSpPr>
          <p:cNvPr id="8" name="Slide Number Placeholder 4">
            <a:extLst>
              <a:ext uri="{FF2B5EF4-FFF2-40B4-BE49-F238E27FC236}">
                <a16:creationId xmlns:a16="http://schemas.microsoft.com/office/drawing/2014/main" id="{7D2C2A9D-9C18-4941-A88B-4DF3A83E2BEA}"/>
              </a:ext>
            </a:extLst>
          </p:cNvPr>
          <p:cNvSpPr txBox="1">
            <a:spLocks/>
          </p:cNvSpPr>
          <p:nvPr userDrawn="1"/>
        </p:nvSpPr>
        <p:spPr>
          <a:xfrm>
            <a:off x="609285" y="6471244"/>
            <a:ext cx="662721"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799" dirty="0"/>
              <a:t>Page </a:t>
            </a:r>
            <a:fld id="{D5B76411-544C-4F9A-8EDE-9EEB2BD21F95}" type="slidenum">
              <a:rPr lang="en-IN" sz="799" smtClean="0"/>
              <a:t>‹#›</a:t>
            </a:fld>
            <a:endParaRPr sz="799" dirty="0"/>
          </a:p>
        </p:txBody>
      </p:sp>
    </p:spTree>
    <p:extLst>
      <p:ext uri="{BB962C8B-B14F-4D97-AF65-F5344CB8AC3E}">
        <p14:creationId xmlns:p14="http://schemas.microsoft.com/office/powerpoint/2010/main" val="42734592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10_Standar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A9B3EA-50AD-496A-9C56-999B97E237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hidden">
          <a:xfrm>
            <a:off x="-8535" y="0"/>
            <a:ext cx="12200537" cy="6858000"/>
          </a:xfrm>
          <a:prstGeom prst="rect">
            <a:avLst/>
          </a:prstGeom>
        </p:spPr>
      </p:pic>
      <p:sp>
        <p:nvSpPr>
          <p:cNvPr id="12" name="Title 1">
            <a:extLst>
              <a:ext uri="{FF2B5EF4-FFF2-40B4-BE49-F238E27FC236}">
                <a16:creationId xmlns:a16="http://schemas.microsoft.com/office/drawing/2014/main" id="{62762763-8412-466F-8FEC-44E6BE2A8F92}"/>
              </a:ext>
            </a:extLst>
          </p:cNvPr>
          <p:cNvSpPr>
            <a:spLocks noGrp="1"/>
          </p:cNvSpPr>
          <p:nvPr>
            <p:ph type="title" hasCustomPrompt="1"/>
          </p:nvPr>
        </p:nvSpPr>
        <p:spPr>
          <a:xfrm>
            <a:off x="609920" y="294200"/>
            <a:ext cx="10978515" cy="590400"/>
          </a:xfrm>
        </p:spPr>
        <p:txBody>
          <a:bodyPr/>
          <a:lstStyle>
            <a:lvl1pPr>
              <a:defRPr sz="2398">
                <a:solidFill>
                  <a:schemeClr val="tx1"/>
                </a:solidFill>
              </a:defRPr>
            </a:lvl1pPr>
          </a:lstStyle>
          <a:p>
            <a:r>
              <a:rPr lang="en-US" dirty="0" err="1"/>
              <a:t>Sdard</a:t>
            </a:r>
            <a:r>
              <a:rPr lang="en-US" dirty="0"/>
              <a:t> slide</a:t>
            </a:r>
            <a:endParaRPr lang="en-GB" dirty="0"/>
          </a:p>
        </p:txBody>
      </p:sp>
      <p:sp>
        <p:nvSpPr>
          <p:cNvPr id="17" name="Line 10">
            <a:extLst>
              <a:ext uri="{FF2B5EF4-FFF2-40B4-BE49-F238E27FC236}">
                <a16:creationId xmlns:a16="http://schemas.microsoft.com/office/drawing/2014/main" id="{247D8344-E934-4F10-A2DF-B71A993D8024}"/>
              </a:ext>
            </a:extLst>
          </p:cNvPr>
          <p:cNvSpPr>
            <a:spLocks noChangeShapeType="1"/>
          </p:cNvSpPr>
          <p:nvPr userDrawn="1"/>
        </p:nvSpPr>
        <p:spPr bwMode="auto">
          <a:xfrm>
            <a:off x="609601" y="907750"/>
            <a:ext cx="10974284" cy="0"/>
          </a:xfrm>
          <a:prstGeom prst="line">
            <a:avLst/>
          </a:prstGeom>
          <a:noFill/>
          <a:ln w="3810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grpSp>
        <p:nvGrpSpPr>
          <p:cNvPr id="30" name="Group 4">
            <a:extLst>
              <a:ext uri="{FF2B5EF4-FFF2-40B4-BE49-F238E27FC236}">
                <a16:creationId xmlns:a16="http://schemas.microsoft.com/office/drawing/2014/main" id="{A2E0B4FC-B668-4301-94E9-18D751078F0D}"/>
              </a:ext>
            </a:extLst>
          </p:cNvPr>
          <p:cNvGrpSpPr>
            <a:grpSpLocks noChangeAspect="1"/>
          </p:cNvGrpSpPr>
          <p:nvPr userDrawn="1"/>
        </p:nvGrpSpPr>
        <p:grpSpPr bwMode="invGray">
          <a:xfrm>
            <a:off x="11669087" y="6356351"/>
            <a:ext cx="303055" cy="311150"/>
            <a:chOff x="7110" y="4004"/>
            <a:chExt cx="191" cy="196"/>
          </a:xfrm>
        </p:grpSpPr>
        <p:sp>
          <p:nvSpPr>
            <p:cNvPr id="31" name="Freeform 5">
              <a:extLst>
                <a:ext uri="{FF2B5EF4-FFF2-40B4-BE49-F238E27FC236}">
                  <a16:creationId xmlns:a16="http://schemas.microsoft.com/office/drawing/2014/main" id="{3260D658-7DE6-4A36-9DD5-6C648A23E84B}"/>
                </a:ext>
              </a:extLst>
            </p:cNvPr>
            <p:cNvSpPr>
              <a:spLocks/>
            </p:cNvSpPr>
            <p:nvPr userDrawn="1"/>
          </p:nvSpPr>
          <p:spPr bwMode="invGray">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486" eaLnBrk="1" fontAlgn="auto" latinLnBrk="0" hangingPunct="1">
                <a:lnSpc>
                  <a:spcPct val="100000"/>
                </a:lnSpc>
                <a:spcBef>
                  <a:spcPts val="0"/>
                </a:spcBef>
                <a:spcAft>
                  <a:spcPts val="0"/>
                </a:spcAft>
                <a:buClrTx/>
                <a:buSzTx/>
                <a:buFontTx/>
                <a:buNone/>
                <a:tabLst/>
                <a:defRPr/>
              </a:pPr>
              <a:endParaRPr kumimoji="0" lang="en-IN" sz="1794" b="0" i="0" u="none" strike="noStrike" kern="0" cap="none" spc="0" normalizeH="0" baseline="0" noProof="0" dirty="0">
                <a:ln>
                  <a:noFill/>
                </a:ln>
                <a:solidFill>
                  <a:srgbClr val="2E2E38"/>
                </a:solidFill>
                <a:effectLst/>
                <a:uLnTx/>
                <a:uFillTx/>
              </a:endParaRPr>
            </a:p>
          </p:txBody>
        </p:sp>
        <p:sp>
          <p:nvSpPr>
            <p:cNvPr id="32" name="Freeform 6">
              <a:extLst>
                <a:ext uri="{FF2B5EF4-FFF2-40B4-BE49-F238E27FC236}">
                  <a16:creationId xmlns:a16="http://schemas.microsoft.com/office/drawing/2014/main" id="{FB13DC06-E8A0-4F85-85C5-DD54E1AC9E76}"/>
                </a:ext>
              </a:extLst>
            </p:cNvPr>
            <p:cNvSpPr>
              <a:spLocks/>
            </p:cNvSpPr>
            <p:nvPr userDrawn="1"/>
          </p:nvSpPr>
          <p:spPr bwMode="invGray">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486" eaLnBrk="1" fontAlgn="auto" latinLnBrk="0" hangingPunct="1">
                <a:lnSpc>
                  <a:spcPct val="100000"/>
                </a:lnSpc>
                <a:spcBef>
                  <a:spcPts val="0"/>
                </a:spcBef>
                <a:spcAft>
                  <a:spcPts val="0"/>
                </a:spcAft>
                <a:buClrTx/>
                <a:buSzTx/>
                <a:buFontTx/>
                <a:buNone/>
                <a:tabLst/>
                <a:defRPr/>
              </a:pPr>
              <a:endParaRPr kumimoji="0" lang="en-IN" sz="1794" b="0" i="0" u="none" strike="noStrike" kern="0" cap="none" spc="0" normalizeH="0" baseline="0" noProof="0" dirty="0">
                <a:ln>
                  <a:noFill/>
                </a:ln>
                <a:solidFill>
                  <a:srgbClr val="2E2E38"/>
                </a:solidFill>
                <a:effectLst/>
                <a:uLnTx/>
                <a:uFillTx/>
              </a:endParaRPr>
            </a:p>
          </p:txBody>
        </p:sp>
        <p:sp>
          <p:nvSpPr>
            <p:cNvPr id="33" name="Freeform 7">
              <a:extLst>
                <a:ext uri="{FF2B5EF4-FFF2-40B4-BE49-F238E27FC236}">
                  <a16:creationId xmlns:a16="http://schemas.microsoft.com/office/drawing/2014/main" id="{4F35E64D-BE0F-4360-9AC7-B4712C02BE84}"/>
                </a:ext>
              </a:extLst>
            </p:cNvPr>
            <p:cNvSpPr>
              <a:spLocks/>
            </p:cNvSpPr>
            <p:nvPr userDrawn="1"/>
          </p:nvSpPr>
          <p:spPr bwMode="invGray">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486" eaLnBrk="1" fontAlgn="auto" latinLnBrk="0" hangingPunct="1">
                <a:lnSpc>
                  <a:spcPct val="100000"/>
                </a:lnSpc>
                <a:spcBef>
                  <a:spcPts val="0"/>
                </a:spcBef>
                <a:spcAft>
                  <a:spcPts val="0"/>
                </a:spcAft>
                <a:buClrTx/>
                <a:buSzTx/>
                <a:buFontTx/>
                <a:buNone/>
                <a:tabLst/>
                <a:defRPr/>
              </a:pPr>
              <a:endParaRPr kumimoji="0" lang="en-IN" sz="1794" b="0" i="0" u="none" strike="noStrike" kern="0" cap="none" spc="0" normalizeH="0" baseline="0" noProof="0" dirty="0">
                <a:ln>
                  <a:noFill/>
                </a:ln>
                <a:solidFill>
                  <a:srgbClr val="2E2E38"/>
                </a:solidFill>
                <a:effectLst/>
                <a:uLnTx/>
                <a:uFillTx/>
              </a:endParaRPr>
            </a:p>
          </p:txBody>
        </p:sp>
      </p:grpSp>
    </p:spTree>
    <p:extLst>
      <p:ext uri="{BB962C8B-B14F-4D97-AF65-F5344CB8AC3E}">
        <p14:creationId xmlns:p14="http://schemas.microsoft.com/office/powerpoint/2010/main" val="3879677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only 4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17D21-9367-44B9-856F-BCABE18FE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 y="0"/>
            <a:ext cx="12191746" cy="6858000"/>
          </a:xfrm>
          <a:prstGeom prst="rect">
            <a:avLst/>
          </a:prstGeom>
        </p:spPr>
      </p:pic>
      <p:sp>
        <p:nvSpPr>
          <p:cNvPr id="11" name="Título 1">
            <a:extLst>
              <a:ext uri="{FF2B5EF4-FFF2-40B4-BE49-F238E27FC236}">
                <a16:creationId xmlns:a16="http://schemas.microsoft.com/office/drawing/2014/main" id="{B4ADC45B-1ED3-4F10-A3FE-95DB651611E6}"/>
              </a:ext>
            </a:extLst>
          </p:cNvPr>
          <p:cNvSpPr>
            <a:spLocks noGrp="1"/>
          </p:cNvSpPr>
          <p:nvPr>
            <p:ph type="title" hasCustomPrompt="1"/>
          </p:nvPr>
        </p:nvSpPr>
        <p:spPr>
          <a:xfrm>
            <a:off x="543319" y="288000"/>
            <a:ext cx="10972800" cy="468000"/>
          </a:xfrm>
        </p:spPr>
        <p:txBody>
          <a:bodyPr/>
          <a:lstStyle>
            <a:lvl1pPr>
              <a:defRPr sz="2398"/>
            </a:lvl1pPr>
          </a:lstStyle>
          <a:p>
            <a:r>
              <a:rPr lang="en-US" dirty="0"/>
              <a:t>Click to edit title</a:t>
            </a:r>
            <a:endParaRPr lang="en-US" noProof="0" dirty="0"/>
          </a:p>
        </p:txBody>
      </p:sp>
    </p:spTree>
    <p:extLst>
      <p:ext uri="{BB962C8B-B14F-4D97-AF65-F5344CB8AC3E}">
        <p14:creationId xmlns:p14="http://schemas.microsoft.com/office/powerpoint/2010/main" val="2811625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3_Cover alternate">
    <p:spTree>
      <p:nvGrpSpPr>
        <p:cNvPr id="1" name=""/>
        <p:cNvGrpSpPr/>
        <p:nvPr/>
      </p:nvGrpSpPr>
      <p:grpSpPr>
        <a:xfrm>
          <a:off x="0" y="0"/>
          <a:ext cx="0" cy="0"/>
          <a:chOff x="0" y="0"/>
          <a:chExt cx="0" cy="0"/>
        </a:xfrm>
      </p:grpSpPr>
      <p:pic>
        <p:nvPicPr>
          <p:cNvPr id="2056" name="Picture 8" descr="Ücretsiz şeffaf Cam Kapta Berrak Sıvı Stok Fotoğraflar">
            <a:extLst>
              <a:ext uri="{FF2B5EF4-FFF2-40B4-BE49-F238E27FC236}">
                <a16:creationId xmlns:a16="http://schemas.microsoft.com/office/drawing/2014/main" id="{04D79581-8ACB-4E5E-B545-3C3F28C5FB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DC23053-FB91-43AF-B42F-BB7249881257}"/>
              </a:ext>
            </a:extLst>
          </p:cNvPr>
          <p:cNvSpPr/>
          <p:nvPr userDrawn="1"/>
        </p:nvSpPr>
        <p:spPr>
          <a:xfrm>
            <a:off x="2" y="1"/>
            <a:ext cx="10768408" cy="6858000"/>
          </a:xfrm>
          <a:prstGeom prst="rect">
            <a:avLst/>
          </a:prstGeom>
          <a:gradFill flip="none" rotWithShape="1">
            <a:gsLst>
              <a:gs pos="16000">
                <a:schemeClr val="bg2">
                  <a:alpha val="70000"/>
                </a:schemeClr>
              </a:gs>
              <a:gs pos="86000">
                <a:schemeClr val="bg2">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197">
              <a:solidFill>
                <a:schemeClr val="tx1"/>
              </a:solidFill>
            </a:endParaRPr>
          </a:p>
        </p:txBody>
      </p:sp>
      <p:grpSp>
        <p:nvGrpSpPr>
          <p:cNvPr id="12" name="Group 4">
            <a:extLst>
              <a:ext uri="{FF2B5EF4-FFF2-40B4-BE49-F238E27FC236}">
                <a16:creationId xmlns:a16="http://schemas.microsoft.com/office/drawing/2014/main" id="{718FC028-D89F-4ED8-8B87-044A4E47022F}"/>
              </a:ext>
            </a:extLst>
          </p:cNvPr>
          <p:cNvGrpSpPr>
            <a:grpSpLocks/>
          </p:cNvGrpSpPr>
          <p:nvPr userDrawn="1"/>
        </p:nvGrpSpPr>
        <p:grpSpPr bwMode="auto">
          <a:xfrm>
            <a:off x="10359646" y="4960938"/>
            <a:ext cx="1224658" cy="1435608"/>
            <a:chOff x="3891" y="5226"/>
            <a:chExt cx="717" cy="839"/>
          </a:xfrm>
        </p:grpSpPr>
        <p:sp>
          <p:nvSpPr>
            <p:cNvPr id="13" name="AutoShape 3">
              <a:extLst>
                <a:ext uri="{FF2B5EF4-FFF2-40B4-BE49-F238E27FC236}">
                  <a16:creationId xmlns:a16="http://schemas.microsoft.com/office/drawing/2014/main" id="{D9A0512A-D896-4876-AAD1-3CA836297834}"/>
                </a:ext>
              </a:extLst>
            </p:cNvPr>
            <p:cNvSpPr>
              <a:spLocks noChangeAspect="1" noChangeArrowheads="1" noTextEdit="1"/>
            </p:cNvSpPr>
            <p:nvPr/>
          </p:nvSpPr>
          <p:spPr bwMode="auto">
            <a:xfrm>
              <a:off x="3891" y="5226"/>
              <a:ext cx="717"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3486" eaLnBrk="1" fontAlgn="auto" latinLnBrk="0" hangingPunct="1">
                <a:lnSpc>
                  <a:spcPct val="100000"/>
                </a:lnSpc>
                <a:spcBef>
                  <a:spcPts val="0"/>
                </a:spcBef>
                <a:spcAft>
                  <a:spcPts val="0"/>
                </a:spcAft>
                <a:buClrTx/>
                <a:buSzTx/>
                <a:buFontTx/>
                <a:buNone/>
                <a:tabLst/>
                <a:defRPr/>
              </a:pPr>
              <a:endParaRPr kumimoji="0" lang="en-IN" sz="1798" b="0" i="0" u="none" strike="noStrike" kern="0" cap="none" spc="0" normalizeH="0" baseline="0" noProof="0">
                <a:ln>
                  <a:noFill/>
                </a:ln>
                <a:solidFill>
                  <a:schemeClr val="tx1"/>
                </a:solidFill>
                <a:effectLst/>
                <a:uLnTx/>
                <a:uFillTx/>
                <a:latin typeface="Calibri"/>
              </a:endParaRPr>
            </a:p>
          </p:txBody>
        </p:sp>
        <p:sp>
          <p:nvSpPr>
            <p:cNvPr id="14" name="Freeform 5">
              <a:extLst>
                <a:ext uri="{FF2B5EF4-FFF2-40B4-BE49-F238E27FC236}">
                  <a16:creationId xmlns:a16="http://schemas.microsoft.com/office/drawing/2014/main" id="{BF744F2F-A941-42EF-A826-B9DD107C3342}"/>
                </a:ext>
              </a:extLst>
            </p:cNvPr>
            <p:cNvSpPr>
              <a:spLocks/>
            </p:cNvSpPr>
            <p:nvPr/>
          </p:nvSpPr>
          <p:spPr bwMode="auto">
            <a:xfrm>
              <a:off x="3891" y="5226"/>
              <a:ext cx="575" cy="209"/>
            </a:xfrm>
            <a:custGeom>
              <a:avLst/>
              <a:gdLst>
                <a:gd name="T0" fmla="*/ 2297 w 2297"/>
                <a:gd name="T1" fmla="*/ 0 h 837"/>
                <a:gd name="T2" fmla="*/ 0 w 2297"/>
                <a:gd name="T3" fmla="*/ 837 h 837"/>
                <a:gd name="T4" fmla="*/ 2297 w 2297"/>
                <a:gd name="T5" fmla="*/ 432 h 837"/>
                <a:gd name="T6" fmla="*/ 2297 w 2297"/>
                <a:gd name="T7" fmla="*/ 0 h 837"/>
              </a:gdLst>
              <a:ahLst/>
              <a:cxnLst>
                <a:cxn ang="0">
                  <a:pos x="T0" y="T1"/>
                </a:cxn>
                <a:cxn ang="0">
                  <a:pos x="T2" y="T3"/>
                </a:cxn>
                <a:cxn ang="0">
                  <a:pos x="T4" y="T5"/>
                </a:cxn>
                <a:cxn ang="0">
                  <a:pos x="T6" y="T7"/>
                </a:cxn>
              </a:cxnLst>
              <a:rect l="0" t="0" r="r" b="b"/>
              <a:pathLst>
                <a:path w="2297" h="837">
                  <a:moveTo>
                    <a:pt x="2297" y="0"/>
                  </a:moveTo>
                  <a:lnTo>
                    <a:pt x="0" y="837"/>
                  </a:lnTo>
                  <a:lnTo>
                    <a:pt x="2297" y="432"/>
                  </a:lnTo>
                  <a:lnTo>
                    <a:pt x="2297"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486" eaLnBrk="1" fontAlgn="auto" latinLnBrk="0" hangingPunct="1">
                <a:lnSpc>
                  <a:spcPct val="100000"/>
                </a:lnSpc>
                <a:spcBef>
                  <a:spcPts val="0"/>
                </a:spcBef>
                <a:spcAft>
                  <a:spcPts val="0"/>
                </a:spcAft>
                <a:buClrTx/>
                <a:buSzTx/>
                <a:buFontTx/>
                <a:buNone/>
                <a:tabLst/>
                <a:defRPr/>
              </a:pPr>
              <a:endParaRPr kumimoji="0" lang="en-IN" sz="1798" b="0" i="0" u="none" strike="noStrike" kern="0" cap="none" spc="0" normalizeH="0" baseline="0" noProof="0">
                <a:ln>
                  <a:noFill/>
                </a:ln>
                <a:solidFill>
                  <a:schemeClr val="tx1"/>
                </a:solidFill>
                <a:effectLst/>
                <a:uLnTx/>
                <a:uFillTx/>
                <a:latin typeface="Calibri"/>
              </a:endParaRPr>
            </a:p>
          </p:txBody>
        </p:sp>
        <p:sp>
          <p:nvSpPr>
            <p:cNvPr id="15" name="Freeform 6">
              <a:extLst>
                <a:ext uri="{FF2B5EF4-FFF2-40B4-BE49-F238E27FC236}">
                  <a16:creationId xmlns:a16="http://schemas.microsoft.com/office/drawing/2014/main" id="{5B18FC99-261D-4AED-843E-0E25DD427648}"/>
                </a:ext>
              </a:extLst>
            </p:cNvPr>
            <p:cNvSpPr>
              <a:spLocks noEditPoints="1"/>
            </p:cNvSpPr>
            <p:nvPr/>
          </p:nvSpPr>
          <p:spPr bwMode="auto">
            <a:xfrm>
              <a:off x="3891" y="5522"/>
              <a:ext cx="717" cy="543"/>
            </a:xfrm>
            <a:custGeom>
              <a:avLst/>
              <a:gdLst>
                <a:gd name="T0" fmla="*/ 216 w 2868"/>
                <a:gd name="T1" fmla="*/ 1473 h 2170"/>
                <a:gd name="T2" fmla="*/ 235 w 2868"/>
                <a:gd name="T3" fmla="*/ 1665 h 2170"/>
                <a:gd name="T4" fmla="*/ 140 w 2868"/>
                <a:gd name="T5" fmla="*/ 1679 h 2170"/>
                <a:gd name="T6" fmla="*/ 326 w 2868"/>
                <a:gd name="T7" fmla="*/ 1634 h 2170"/>
                <a:gd name="T8" fmla="*/ 386 w 2868"/>
                <a:gd name="T9" fmla="*/ 1723 h 2170"/>
                <a:gd name="T10" fmla="*/ 1059 w 2868"/>
                <a:gd name="T11" fmla="*/ 1532 h 2170"/>
                <a:gd name="T12" fmla="*/ 1130 w 2868"/>
                <a:gd name="T13" fmla="*/ 1612 h 2170"/>
                <a:gd name="T14" fmla="*/ 647 w 2868"/>
                <a:gd name="T15" fmla="*/ 1434 h 2170"/>
                <a:gd name="T16" fmla="*/ 686 w 2868"/>
                <a:gd name="T17" fmla="*/ 1586 h 2170"/>
                <a:gd name="T18" fmla="*/ 798 w 2868"/>
                <a:gd name="T19" fmla="*/ 1720 h 2170"/>
                <a:gd name="T20" fmla="*/ 773 w 2868"/>
                <a:gd name="T21" fmla="*/ 1562 h 2170"/>
                <a:gd name="T22" fmla="*/ 1877 w 2868"/>
                <a:gd name="T23" fmla="*/ 1726 h 2170"/>
                <a:gd name="T24" fmla="*/ 2004 w 2868"/>
                <a:gd name="T25" fmla="*/ 1620 h 2170"/>
                <a:gd name="T26" fmla="*/ 1951 w 2868"/>
                <a:gd name="T27" fmla="*/ 1605 h 2170"/>
                <a:gd name="T28" fmla="*/ 1913 w 2868"/>
                <a:gd name="T29" fmla="*/ 1562 h 2170"/>
                <a:gd name="T30" fmla="*/ 1216 w 2868"/>
                <a:gd name="T31" fmla="*/ 1609 h 2170"/>
                <a:gd name="T32" fmla="*/ 1342 w 2868"/>
                <a:gd name="T33" fmla="*/ 1710 h 2170"/>
                <a:gd name="T34" fmla="*/ 1368 w 2868"/>
                <a:gd name="T35" fmla="*/ 1784 h 2170"/>
                <a:gd name="T36" fmla="*/ 1271 w 2868"/>
                <a:gd name="T37" fmla="*/ 1652 h 2170"/>
                <a:gd name="T38" fmla="*/ 1604 w 2868"/>
                <a:gd name="T39" fmla="*/ 1556 h 2170"/>
                <a:gd name="T40" fmla="*/ 1516 w 2868"/>
                <a:gd name="T41" fmla="*/ 1649 h 2170"/>
                <a:gd name="T42" fmla="*/ 1692 w 2868"/>
                <a:gd name="T43" fmla="*/ 1586 h 2170"/>
                <a:gd name="T44" fmla="*/ 1566 w 2868"/>
                <a:gd name="T45" fmla="*/ 1657 h 2170"/>
                <a:gd name="T46" fmla="*/ 1587 w 2868"/>
                <a:gd name="T47" fmla="*/ 1686 h 2170"/>
                <a:gd name="T48" fmla="*/ 2081 w 2868"/>
                <a:gd name="T49" fmla="*/ 1639 h 2170"/>
                <a:gd name="T50" fmla="*/ 2068 w 2868"/>
                <a:gd name="T51" fmla="*/ 1533 h 2170"/>
                <a:gd name="T52" fmla="*/ 2127 w 2868"/>
                <a:gd name="T53" fmla="*/ 1731 h 2170"/>
                <a:gd name="T54" fmla="*/ 2156 w 2868"/>
                <a:gd name="T55" fmla="*/ 1585 h 2170"/>
                <a:gd name="T56" fmla="*/ 2701 w 2868"/>
                <a:gd name="T57" fmla="*/ 1623 h 2170"/>
                <a:gd name="T58" fmla="*/ 2536 w 2868"/>
                <a:gd name="T59" fmla="*/ 1561 h 2170"/>
                <a:gd name="T60" fmla="*/ 2649 w 2868"/>
                <a:gd name="T61" fmla="*/ 1726 h 2170"/>
                <a:gd name="T62" fmla="*/ 2451 w 2868"/>
                <a:gd name="T63" fmla="*/ 1654 h 2170"/>
                <a:gd name="T64" fmla="*/ 2419 w 2868"/>
                <a:gd name="T65" fmla="*/ 1719 h 2170"/>
                <a:gd name="T66" fmla="*/ 2289 w 2868"/>
                <a:gd name="T67" fmla="*/ 1727 h 2170"/>
                <a:gd name="T68" fmla="*/ 2318 w 2868"/>
                <a:gd name="T69" fmla="*/ 1681 h 2170"/>
                <a:gd name="T70" fmla="*/ 2784 w 2868"/>
                <a:gd name="T71" fmla="*/ 1520 h 2170"/>
                <a:gd name="T72" fmla="*/ 905 w 2868"/>
                <a:gd name="T73" fmla="*/ 1726 h 2170"/>
                <a:gd name="T74" fmla="*/ 2244 w 2868"/>
                <a:gd name="T75" fmla="*/ 1919 h 2170"/>
                <a:gd name="T76" fmla="*/ 2331 w 2868"/>
                <a:gd name="T77" fmla="*/ 2088 h 2170"/>
                <a:gd name="T78" fmla="*/ 2308 w 2868"/>
                <a:gd name="T79" fmla="*/ 1924 h 2170"/>
                <a:gd name="T80" fmla="*/ 582 w 2868"/>
                <a:gd name="T81" fmla="*/ 1927 h 2170"/>
                <a:gd name="T82" fmla="*/ 624 w 2868"/>
                <a:gd name="T83" fmla="*/ 1938 h 2170"/>
                <a:gd name="T84" fmla="*/ 188 w 2868"/>
                <a:gd name="T85" fmla="*/ 1981 h 2170"/>
                <a:gd name="T86" fmla="*/ 288 w 2868"/>
                <a:gd name="T87" fmla="*/ 2016 h 2170"/>
                <a:gd name="T88" fmla="*/ 467 w 2868"/>
                <a:gd name="T89" fmla="*/ 2016 h 2170"/>
                <a:gd name="T90" fmla="*/ 347 w 2868"/>
                <a:gd name="T91" fmla="*/ 2027 h 2170"/>
                <a:gd name="T92" fmla="*/ 408 w 2868"/>
                <a:gd name="T93" fmla="*/ 2027 h 2170"/>
                <a:gd name="T94" fmla="*/ 2041 w 2868"/>
                <a:gd name="T95" fmla="*/ 1893 h 2170"/>
                <a:gd name="T96" fmla="*/ 1483 w 2868"/>
                <a:gd name="T97" fmla="*/ 1880 h 2170"/>
                <a:gd name="T98" fmla="*/ 1799 w 2868"/>
                <a:gd name="T99" fmla="*/ 1899 h 2170"/>
                <a:gd name="T100" fmla="*/ 1859 w 2868"/>
                <a:gd name="T101" fmla="*/ 2091 h 2170"/>
                <a:gd name="T102" fmla="*/ 1914 w 2868"/>
                <a:gd name="T103" fmla="*/ 1894 h 2170"/>
                <a:gd name="T104" fmla="*/ 1859 w 2868"/>
                <a:gd name="T105" fmla="*/ 1923 h 2170"/>
                <a:gd name="T106" fmla="*/ 712 w 2868"/>
                <a:gd name="T107" fmla="*/ 1794 h 2170"/>
                <a:gd name="T108" fmla="*/ 1116 w 2868"/>
                <a:gd name="T109" fmla="*/ 1889 h 2170"/>
                <a:gd name="T110" fmla="*/ 1029 w 2868"/>
                <a:gd name="T111" fmla="*/ 1936 h 2170"/>
                <a:gd name="T112" fmla="*/ 1189 w 2868"/>
                <a:gd name="T113" fmla="*/ 1927 h 2170"/>
                <a:gd name="T114" fmla="*/ 1286 w 2868"/>
                <a:gd name="T115" fmla="*/ 2086 h 2170"/>
                <a:gd name="T116" fmla="*/ 1303 w 2868"/>
                <a:gd name="T117" fmla="*/ 2164 h 2170"/>
                <a:gd name="T118" fmla="*/ 1258 w 2868"/>
                <a:gd name="T119" fmla="*/ 2041 h 2170"/>
                <a:gd name="T120" fmla="*/ 923 w 2868"/>
                <a:gd name="T121" fmla="*/ 1971 h 2170"/>
                <a:gd name="T122" fmla="*/ 369 w 2868"/>
                <a:gd name="T123" fmla="*/ 893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8" h="2170">
                  <a:moveTo>
                    <a:pt x="239" y="1636"/>
                  </a:moveTo>
                  <a:lnTo>
                    <a:pt x="239" y="1636"/>
                  </a:lnTo>
                  <a:lnTo>
                    <a:pt x="239" y="1628"/>
                  </a:lnTo>
                  <a:lnTo>
                    <a:pt x="238" y="1622"/>
                  </a:lnTo>
                  <a:lnTo>
                    <a:pt x="235" y="1610"/>
                  </a:lnTo>
                  <a:lnTo>
                    <a:pt x="230" y="1600"/>
                  </a:lnTo>
                  <a:lnTo>
                    <a:pt x="223" y="1592"/>
                  </a:lnTo>
                  <a:lnTo>
                    <a:pt x="216" y="1585"/>
                  </a:lnTo>
                  <a:lnTo>
                    <a:pt x="209" y="1580"/>
                  </a:lnTo>
                  <a:lnTo>
                    <a:pt x="203" y="1576"/>
                  </a:lnTo>
                  <a:lnTo>
                    <a:pt x="197" y="1573"/>
                  </a:lnTo>
                  <a:lnTo>
                    <a:pt x="197" y="1573"/>
                  </a:lnTo>
                  <a:lnTo>
                    <a:pt x="204" y="1568"/>
                  </a:lnTo>
                  <a:lnTo>
                    <a:pt x="210" y="1563"/>
                  </a:lnTo>
                  <a:lnTo>
                    <a:pt x="215" y="1557"/>
                  </a:lnTo>
                  <a:lnTo>
                    <a:pt x="220" y="1550"/>
                  </a:lnTo>
                  <a:lnTo>
                    <a:pt x="224" y="1542"/>
                  </a:lnTo>
                  <a:lnTo>
                    <a:pt x="227" y="1534"/>
                  </a:lnTo>
                  <a:lnTo>
                    <a:pt x="229" y="1526"/>
                  </a:lnTo>
                  <a:lnTo>
                    <a:pt x="229" y="1517"/>
                  </a:lnTo>
                  <a:lnTo>
                    <a:pt x="229" y="1517"/>
                  </a:lnTo>
                  <a:lnTo>
                    <a:pt x="229" y="1509"/>
                  </a:lnTo>
                  <a:lnTo>
                    <a:pt x="228" y="1500"/>
                  </a:lnTo>
                  <a:lnTo>
                    <a:pt x="226" y="1493"/>
                  </a:lnTo>
                  <a:lnTo>
                    <a:pt x="223" y="1486"/>
                  </a:lnTo>
                  <a:lnTo>
                    <a:pt x="220" y="1479"/>
                  </a:lnTo>
                  <a:lnTo>
                    <a:pt x="216" y="1473"/>
                  </a:lnTo>
                  <a:lnTo>
                    <a:pt x="211" y="1468"/>
                  </a:lnTo>
                  <a:lnTo>
                    <a:pt x="206" y="1463"/>
                  </a:lnTo>
                  <a:lnTo>
                    <a:pt x="200" y="1458"/>
                  </a:lnTo>
                  <a:lnTo>
                    <a:pt x="194" y="1454"/>
                  </a:lnTo>
                  <a:lnTo>
                    <a:pt x="187" y="1451"/>
                  </a:lnTo>
                  <a:lnTo>
                    <a:pt x="178" y="1448"/>
                  </a:lnTo>
                  <a:lnTo>
                    <a:pt x="170" y="1446"/>
                  </a:lnTo>
                  <a:lnTo>
                    <a:pt x="161" y="1444"/>
                  </a:lnTo>
                  <a:lnTo>
                    <a:pt x="152" y="1444"/>
                  </a:lnTo>
                  <a:lnTo>
                    <a:pt x="141" y="1443"/>
                  </a:lnTo>
                  <a:lnTo>
                    <a:pt x="21" y="1443"/>
                  </a:lnTo>
                  <a:lnTo>
                    <a:pt x="21" y="1726"/>
                  </a:lnTo>
                  <a:lnTo>
                    <a:pt x="140" y="1726"/>
                  </a:lnTo>
                  <a:lnTo>
                    <a:pt x="140" y="1726"/>
                  </a:lnTo>
                  <a:lnTo>
                    <a:pt x="152" y="1726"/>
                  </a:lnTo>
                  <a:lnTo>
                    <a:pt x="162" y="1725"/>
                  </a:lnTo>
                  <a:lnTo>
                    <a:pt x="172" y="1723"/>
                  </a:lnTo>
                  <a:lnTo>
                    <a:pt x="181" y="1720"/>
                  </a:lnTo>
                  <a:lnTo>
                    <a:pt x="191" y="1716"/>
                  </a:lnTo>
                  <a:lnTo>
                    <a:pt x="199" y="1712"/>
                  </a:lnTo>
                  <a:lnTo>
                    <a:pt x="206" y="1707"/>
                  </a:lnTo>
                  <a:lnTo>
                    <a:pt x="212" y="1702"/>
                  </a:lnTo>
                  <a:lnTo>
                    <a:pt x="218" y="1696"/>
                  </a:lnTo>
                  <a:lnTo>
                    <a:pt x="223" y="1689"/>
                  </a:lnTo>
                  <a:lnTo>
                    <a:pt x="229" y="1682"/>
                  </a:lnTo>
                  <a:lnTo>
                    <a:pt x="232" y="1673"/>
                  </a:lnTo>
                  <a:lnTo>
                    <a:pt x="235" y="1665"/>
                  </a:lnTo>
                  <a:lnTo>
                    <a:pt x="237" y="1656"/>
                  </a:lnTo>
                  <a:lnTo>
                    <a:pt x="238" y="1646"/>
                  </a:lnTo>
                  <a:lnTo>
                    <a:pt x="239" y="1636"/>
                  </a:lnTo>
                  <a:lnTo>
                    <a:pt x="239" y="1636"/>
                  </a:lnTo>
                  <a:close/>
                  <a:moveTo>
                    <a:pt x="140" y="1679"/>
                  </a:moveTo>
                  <a:lnTo>
                    <a:pt x="73" y="1679"/>
                  </a:lnTo>
                  <a:lnTo>
                    <a:pt x="73" y="1598"/>
                  </a:lnTo>
                  <a:lnTo>
                    <a:pt x="140" y="1598"/>
                  </a:lnTo>
                  <a:lnTo>
                    <a:pt x="140" y="1598"/>
                  </a:lnTo>
                  <a:lnTo>
                    <a:pt x="151" y="1599"/>
                  </a:lnTo>
                  <a:lnTo>
                    <a:pt x="159" y="1600"/>
                  </a:lnTo>
                  <a:lnTo>
                    <a:pt x="166" y="1603"/>
                  </a:lnTo>
                  <a:lnTo>
                    <a:pt x="172" y="1608"/>
                  </a:lnTo>
                  <a:lnTo>
                    <a:pt x="177" y="1613"/>
                  </a:lnTo>
                  <a:lnTo>
                    <a:pt x="180" y="1620"/>
                  </a:lnTo>
                  <a:lnTo>
                    <a:pt x="182" y="1628"/>
                  </a:lnTo>
                  <a:lnTo>
                    <a:pt x="183" y="1638"/>
                  </a:lnTo>
                  <a:lnTo>
                    <a:pt x="183" y="1638"/>
                  </a:lnTo>
                  <a:lnTo>
                    <a:pt x="182" y="1647"/>
                  </a:lnTo>
                  <a:lnTo>
                    <a:pt x="180" y="1655"/>
                  </a:lnTo>
                  <a:lnTo>
                    <a:pt x="176" y="1662"/>
                  </a:lnTo>
                  <a:lnTo>
                    <a:pt x="172" y="1667"/>
                  </a:lnTo>
                  <a:lnTo>
                    <a:pt x="166" y="1672"/>
                  </a:lnTo>
                  <a:lnTo>
                    <a:pt x="159" y="1676"/>
                  </a:lnTo>
                  <a:lnTo>
                    <a:pt x="150" y="1678"/>
                  </a:lnTo>
                  <a:lnTo>
                    <a:pt x="140" y="1679"/>
                  </a:lnTo>
                  <a:lnTo>
                    <a:pt x="140" y="1679"/>
                  </a:lnTo>
                  <a:close/>
                  <a:moveTo>
                    <a:pt x="139" y="1552"/>
                  </a:moveTo>
                  <a:lnTo>
                    <a:pt x="73" y="1552"/>
                  </a:lnTo>
                  <a:lnTo>
                    <a:pt x="73" y="1491"/>
                  </a:lnTo>
                  <a:lnTo>
                    <a:pt x="137" y="1491"/>
                  </a:lnTo>
                  <a:lnTo>
                    <a:pt x="137" y="1491"/>
                  </a:lnTo>
                  <a:lnTo>
                    <a:pt x="146" y="1492"/>
                  </a:lnTo>
                  <a:lnTo>
                    <a:pt x="154" y="1493"/>
                  </a:lnTo>
                  <a:lnTo>
                    <a:pt x="160" y="1495"/>
                  </a:lnTo>
                  <a:lnTo>
                    <a:pt x="165" y="1498"/>
                  </a:lnTo>
                  <a:lnTo>
                    <a:pt x="169" y="1504"/>
                  </a:lnTo>
                  <a:lnTo>
                    <a:pt x="172" y="1509"/>
                  </a:lnTo>
                  <a:lnTo>
                    <a:pt x="173" y="1515"/>
                  </a:lnTo>
                  <a:lnTo>
                    <a:pt x="174" y="1522"/>
                  </a:lnTo>
                  <a:lnTo>
                    <a:pt x="174" y="1522"/>
                  </a:lnTo>
                  <a:lnTo>
                    <a:pt x="174" y="1527"/>
                  </a:lnTo>
                  <a:lnTo>
                    <a:pt x="173" y="1532"/>
                  </a:lnTo>
                  <a:lnTo>
                    <a:pt x="171" y="1537"/>
                  </a:lnTo>
                  <a:lnTo>
                    <a:pt x="168" y="1541"/>
                  </a:lnTo>
                  <a:lnTo>
                    <a:pt x="163" y="1545"/>
                  </a:lnTo>
                  <a:lnTo>
                    <a:pt x="157" y="1549"/>
                  </a:lnTo>
                  <a:lnTo>
                    <a:pt x="150" y="1551"/>
                  </a:lnTo>
                  <a:lnTo>
                    <a:pt x="139" y="1552"/>
                  </a:lnTo>
                  <a:lnTo>
                    <a:pt x="139" y="1552"/>
                  </a:lnTo>
                  <a:close/>
                  <a:moveTo>
                    <a:pt x="275" y="1637"/>
                  </a:moveTo>
                  <a:lnTo>
                    <a:pt x="275" y="1520"/>
                  </a:lnTo>
                  <a:lnTo>
                    <a:pt x="326" y="1520"/>
                  </a:lnTo>
                  <a:lnTo>
                    <a:pt x="326" y="1634"/>
                  </a:lnTo>
                  <a:lnTo>
                    <a:pt x="326" y="1634"/>
                  </a:lnTo>
                  <a:lnTo>
                    <a:pt x="326" y="1645"/>
                  </a:lnTo>
                  <a:lnTo>
                    <a:pt x="328" y="1656"/>
                  </a:lnTo>
                  <a:lnTo>
                    <a:pt x="331" y="1664"/>
                  </a:lnTo>
                  <a:lnTo>
                    <a:pt x="335" y="1671"/>
                  </a:lnTo>
                  <a:lnTo>
                    <a:pt x="340" y="1677"/>
                  </a:lnTo>
                  <a:lnTo>
                    <a:pt x="346" y="1681"/>
                  </a:lnTo>
                  <a:lnTo>
                    <a:pt x="355" y="1683"/>
                  </a:lnTo>
                  <a:lnTo>
                    <a:pt x="364" y="1684"/>
                  </a:lnTo>
                  <a:lnTo>
                    <a:pt x="364" y="1684"/>
                  </a:lnTo>
                  <a:lnTo>
                    <a:pt x="373" y="1683"/>
                  </a:lnTo>
                  <a:lnTo>
                    <a:pt x="380" y="1681"/>
                  </a:lnTo>
                  <a:lnTo>
                    <a:pt x="387" y="1677"/>
                  </a:lnTo>
                  <a:lnTo>
                    <a:pt x="393" y="1671"/>
                  </a:lnTo>
                  <a:lnTo>
                    <a:pt x="397" y="1664"/>
                  </a:lnTo>
                  <a:lnTo>
                    <a:pt x="400" y="1655"/>
                  </a:lnTo>
                  <a:lnTo>
                    <a:pt x="402" y="1645"/>
                  </a:lnTo>
                  <a:lnTo>
                    <a:pt x="402" y="1634"/>
                  </a:lnTo>
                  <a:lnTo>
                    <a:pt x="402" y="1520"/>
                  </a:lnTo>
                  <a:lnTo>
                    <a:pt x="453" y="1520"/>
                  </a:lnTo>
                  <a:lnTo>
                    <a:pt x="453" y="1726"/>
                  </a:lnTo>
                  <a:lnTo>
                    <a:pt x="402" y="1726"/>
                  </a:lnTo>
                  <a:lnTo>
                    <a:pt x="402" y="1709"/>
                  </a:lnTo>
                  <a:lnTo>
                    <a:pt x="402" y="1709"/>
                  </a:lnTo>
                  <a:lnTo>
                    <a:pt x="398" y="1714"/>
                  </a:lnTo>
                  <a:lnTo>
                    <a:pt x="392" y="1719"/>
                  </a:lnTo>
                  <a:lnTo>
                    <a:pt x="386" y="1723"/>
                  </a:lnTo>
                  <a:lnTo>
                    <a:pt x="380" y="1725"/>
                  </a:lnTo>
                  <a:lnTo>
                    <a:pt x="374" y="1728"/>
                  </a:lnTo>
                  <a:lnTo>
                    <a:pt x="367" y="1729"/>
                  </a:lnTo>
                  <a:lnTo>
                    <a:pt x="360" y="1730"/>
                  </a:lnTo>
                  <a:lnTo>
                    <a:pt x="353" y="1731"/>
                  </a:lnTo>
                  <a:lnTo>
                    <a:pt x="353" y="1731"/>
                  </a:lnTo>
                  <a:lnTo>
                    <a:pt x="340" y="1730"/>
                  </a:lnTo>
                  <a:lnTo>
                    <a:pt x="330" y="1728"/>
                  </a:lnTo>
                  <a:lnTo>
                    <a:pt x="321" y="1725"/>
                  </a:lnTo>
                  <a:lnTo>
                    <a:pt x="312" y="1721"/>
                  </a:lnTo>
                  <a:lnTo>
                    <a:pt x="304" y="1715"/>
                  </a:lnTo>
                  <a:lnTo>
                    <a:pt x="298" y="1710"/>
                  </a:lnTo>
                  <a:lnTo>
                    <a:pt x="293" y="1703"/>
                  </a:lnTo>
                  <a:lnTo>
                    <a:pt x="288" y="1696"/>
                  </a:lnTo>
                  <a:lnTo>
                    <a:pt x="285" y="1689"/>
                  </a:lnTo>
                  <a:lnTo>
                    <a:pt x="282" y="1682"/>
                  </a:lnTo>
                  <a:lnTo>
                    <a:pt x="278" y="1665"/>
                  </a:lnTo>
                  <a:lnTo>
                    <a:pt x="276" y="1650"/>
                  </a:lnTo>
                  <a:lnTo>
                    <a:pt x="275" y="1637"/>
                  </a:lnTo>
                  <a:lnTo>
                    <a:pt x="275" y="1637"/>
                  </a:lnTo>
                  <a:close/>
                  <a:moveTo>
                    <a:pt x="1054" y="1726"/>
                  </a:moveTo>
                  <a:lnTo>
                    <a:pt x="1002" y="1726"/>
                  </a:lnTo>
                  <a:lnTo>
                    <a:pt x="1002" y="1520"/>
                  </a:lnTo>
                  <a:lnTo>
                    <a:pt x="1054" y="1520"/>
                  </a:lnTo>
                  <a:lnTo>
                    <a:pt x="1054" y="1537"/>
                  </a:lnTo>
                  <a:lnTo>
                    <a:pt x="1054" y="1537"/>
                  </a:lnTo>
                  <a:lnTo>
                    <a:pt x="1059" y="1532"/>
                  </a:lnTo>
                  <a:lnTo>
                    <a:pt x="1064" y="1527"/>
                  </a:lnTo>
                  <a:lnTo>
                    <a:pt x="1070" y="1524"/>
                  </a:lnTo>
                  <a:lnTo>
                    <a:pt x="1076" y="1521"/>
                  </a:lnTo>
                  <a:lnTo>
                    <a:pt x="1083" y="1518"/>
                  </a:lnTo>
                  <a:lnTo>
                    <a:pt x="1090" y="1517"/>
                  </a:lnTo>
                  <a:lnTo>
                    <a:pt x="1098" y="1516"/>
                  </a:lnTo>
                  <a:lnTo>
                    <a:pt x="1105" y="1515"/>
                  </a:lnTo>
                  <a:lnTo>
                    <a:pt x="1105" y="1515"/>
                  </a:lnTo>
                  <a:lnTo>
                    <a:pt x="1114" y="1516"/>
                  </a:lnTo>
                  <a:lnTo>
                    <a:pt x="1122" y="1517"/>
                  </a:lnTo>
                  <a:lnTo>
                    <a:pt x="1131" y="1519"/>
                  </a:lnTo>
                  <a:lnTo>
                    <a:pt x="1138" y="1521"/>
                  </a:lnTo>
                  <a:lnTo>
                    <a:pt x="1145" y="1524"/>
                  </a:lnTo>
                  <a:lnTo>
                    <a:pt x="1151" y="1529"/>
                  </a:lnTo>
                  <a:lnTo>
                    <a:pt x="1156" y="1533"/>
                  </a:lnTo>
                  <a:lnTo>
                    <a:pt x="1161" y="1539"/>
                  </a:lnTo>
                  <a:lnTo>
                    <a:pt x="1166" y="1545"/>
                  </a:lnTo>
                  <a:lnTo>
                    <a:pt x="1170" y="1553"/>
                  </a:lnTo>
                  <a:lnTo>
                    <a:pt x="1174" y="1560"/>
                  </a:lnTo>
                  <a:lnTo>
                    <a:pt x="1176" y="1568"/>
                  </a:lnTo>
                  <a:lnTo>
                    <a:pt x="1178" y="1577"/>
                  </a:lnTo>
                  <a:lnTo>
                    <a:pt x="1180" y="1587"/>
                  </a:lnTo>
                  <a:lnTo>
                    <a:pt x="1181" y="1598"/>
                  </a:lnTo>
                  <a:lnTo>
                    <a:pt x="1181" y="1609"/>
                  </a:lnTo>
                  <a:lnTo>
                    <a:pt x="1181" y="1726"/>
                  </a:lnTo>
                  <a:lnTo>
                    <a:pt x="1130" y="1726"/>
                  </a:lnTo>
                  <a:lnTo>
                    <a:pt x="1130" y="1612"/>
                  </a:lnTo>
                  <a:lnTo>
                    <a:pt x="1130" y="1612"/>
                  </a:lnTo>
                  <a:lnTo>
                    <a:pt x="1130" y="1600"/>
                  </a:lnTo>
                  <a:lnTo>
                    <a:pt x="1128" y="1590"/>
                  </a:lnTo>
                  <a:lnTo>
                    <a:pt x="1124" y="1581"/>
                  </a:lnTo>
                  <a:lnTo>
                    <a:pt x="1120" y="1574"/>
                  </a:lnTo>
                  <a:lnTo>
                    <a:pt x="1115" y="1569"/>
                  </a:lnTo>
                  <a:lnTo>
                    <a:pt x="1109" y="1565"/>
                  </a:lnTo>
                  <a:lnTo>
                    <a:pt x="1102" y="1563"/>
                  </a:lnTo>
                  <a:lnTo>
                    <a:pt x="1093" y="1562"/>
                  </a:lnTo>
                  <a:lnTo>
                    <a:pt x="1093" y="1562"/>
                  </a:lnTo>
                  <a:lnTo>
                    <a:pt x="1083" y="1563"/>
                  </a:lnTo>
                  <a:lnTo>
                    <a:pt x="1075" y="1565"/>
                  </a:lnTo>
                  <a:lnTo>
                    <a:pt x="1069" y="1569"/>
                  </a:lnTo>
                  <a:lnTo>
                    <a:pt x="1064" y="1574"/>
                  </a:lnTo>
                  <a:lnTo>
                    <a:pt x="1059" y="1581"/>
                  </a:lnTo>
                  <a:lnTo>
                    <a:pt x="1056" y="1591"/>
                  </a:lnTo>
                  <a:lnTo>
                    <a:pt x="1054" y="1601"/>
                  </a:lnTo>
                  <a:lnTo>
                    <a:pt x="1054" y="1612"/>
                  </a:lnTo>
                  <a:lnTo>
                    <a:pt x="1054" y="1726"/>
                  </a:lnTo>
                  <a:close/>
                  <a:moveTo>
                    <a:pt x="550" y="1622"/>
                  </a:moveTo>
                  <a:lnTo>
                    <a:pt x="550" y="1726"/>
                  </a:lnTo>
                  <a:lnTo>
                    <a:pt x="499" y="1726"/>
                  </a:lnTo>
                  <a:lnTo>
                    <a:pt x="499" y="1520"/>
                  </a:lnTo>
                  <a:lnTo>
                    <a:pt x="550" y="1520"/>
                  </a:lnTo>
                  <a:lnTo>
                    <a:pt x="550" y="1622"/>
                  </a:lnTo>
                  <a:close/>
                  <a:moveTo>
                    <a:pt x="596" y="1459"/>
                  </a:moveTo>
                  <a:lnTo>
                    <a:pt x="647" y="1434"/>
                  </a:lnTo>
                  <a:lnTo>
                    <a:pt x="647" y="1620"/>
                  </a:lnTo>
                  <a:lnTo>
                    <a:pt x="647" y="1726"/>
                  </a:lnTo>
                  <a:lnTo>
                    <a:pt x="596" y="1726"/>
                  </a:lnTo>
                  <a:lnTo>
                    <a:pt x="596" y="1459"/>
                  </a:lnTo>
                  <a:close/>
                  <a:moveTo>
                    <a:pt x="809" y="1534"/>
                  </a:moveTo>
                  <a:lnTo>
                    <a:pt x="809" y="1534"/>
                  </a:lnTo>
                  <a:lnTo>
                    <a:pt x="805" y="1529"/>
                  </a:lnTo>
                  <a:lnTo>
                    <a:pt x="800" y="1526"/>
                  </a:lnTo>
                  <a:lnTo>
                    <a:pt x="793" y="1522"/>
                  </a:lnTo>
                  <a:lnTo>
                    <a:pt x="788" y="1520"/>
                  </a:lnTo>
                  <a:lnTo>
                    <a:pt x="782" y="1518"/>
                  </a:lnTo>
                  <a:lnTo>
                    <a:pt x="776" y="1516"/>
                  </a:lnTo>
                  <a:lnTo>
                    <a:pt x="764" y="1515"/>
                  </a:lnTo>
                  <a:lnTo>
                    <a:pt x="764" y="1515"/>
                  </a:lnTo>
                  <a:lnTo>
                    <a:pt x="754" y="1516"/>
                  </a:lnTo>
                  <a:lnTo>
                    <a:pt x="745" y="1517"/>
                  </a:lnTo>
                  <a:lnTo>
                    <a:pt x="737" y="1519"/>
                  </a:lnTo>
                  <a:lnTo>
                    <a:pt x="730" y="1522"/>
                  </a:lnTo>
                  <a:lnTo>
                    <a:pt x="723" y="1526"/>
                  </a:lnTo>
                  <a:lnTo>
                    <a:pt x="715" y="1531"/>
                  </a:lnTo>
                  <a:lnTo>
                    <a:pt x="709" y="1537"/>
                  </a:lnTo>
                  <a:lnTo>
                    <a:pt x="704" y="1543"/>
                  </a:lnTo>
                  <a:lnTo>
                    <a:pt x="699" y="1551"/>
                  </a:lnTo>
                  <a:lnTo>
                    <a:pt x="695" y="1559"/>
                  </a:lnTo>
                  <a:lnTo>
                    <a:pt x="691" y="1567"/>
                  </a:lnTo>
                  <a:lnTo>
                    <a:pt x="688" y="1576"/>
                  </a:lnTo>
                  <a:lnTo>
                    <a:pt x="686" y="1586"/>
                  </a:lnTo>
                  <a:lnTo>
                    <a:pt x="684" y="1598"/>
                  </a:lnTo>
                  <a:lnTo>
                    <a:pt x="683" y="1609"/>
                  </a:lnTo>
                  <a:lnTo>
                    <a:pt x="683" y="1620"/>
                  </a:lnTo>
                  <a:lnTo>
                    <a:pt x="683" y="1620"/>
                  </a:lnTo>
                  <a:lnTo>
                    <a:pt x="683" y="1634"/>
                  </a:lnTo>
                  <a:lnTo>
                    <a:pt x="684" y="1645"/>
                  </a:lnTo>
                  <a:lnTo>
                    <a:pt x="686" y="1656"/>
                  </a:lnTo>
                  <a:lnTo>
                    <a:pt x="688" y="1666"/>
                  </a:lnTo>
                  <a:lnTo>
                    <a:pt x="691" y="1677"/>
                  </a:lnTo>
                  <a:lnTo>
                    <a:pt x="694" y="1686"/>
                  </a:lnTo>
                  <a:lnTo>
                    <a:pt x="698" y="1694"/>
                  </a:lnTo>
                  <a:lnTo>
                    <a:pt x="703" y="1701"/>
                  </a:lnTo>
                  <a:lnTo>
                    <a:pt x="709" y="1708"/>
                  </a:lnTo>
                  <a:lnTo>
                    <a:pt x="714" y="1713"/>
                  </a:lnTo>
                  <a:lnTo>
                    <a:pt x="722" y="1719"/>
                  </a:lnTo>
                  <a:lnTo>
                    <a:pt x="729" y="1723"/>
                  </a:lnTo>
                  <a:lnTo>
                    <a:pt x="736" y="1726"/>
                  </a:lnTo>
                  <a:lnTo>
                    <a:pt x="744" y="1729"/>
                  </a:lnTo>
                  <a:lnTo>
                    <a:pt x="753" y="1730"/>
                  </a:lnTo>
                  <a:lnTo>
                    <a:pt x="763" y="1731"/>
                  </a:lnTo>
                  <a:lnTo>
                    <a:pt x="763" y="1731"/>
                  </a:lnTo>
                  <a:lnTo>
                    <a:pt x="769" y="1730"/>
                  </a:lnTo>
                  <a:lnTo>
                    <a:pt x="775" y="1729"/>
                  </a:lnTo>
                  <a:lnTo>
                    <a:pt x="781" y="1728"/>
                  </a:lnTo>
                  <a:lnTo>
                    <a:pt x="787" y="1726"/>
                  </a:lnTo>
                  <a:lnTo>
                    <a:pt x="792" y="1723"/>
                  </a:lnTo>
                  <a:lnTo>
                    <a:pt x="798" y="1720"/>
                  </a:lnTo>
                  <a:lnTo>
                    <a:pt x="804" y="1715"/>
                  </a:lnTo>
                  <a:lnTo>
                    <a:pt x="809" y="1710"/>
                  </a:lnTo>
                  <a:lnTo>
                    <a:pt x="809" y="1726"/>
                  </a:lnTo>
                  <a:lnTo>
                    <a:pt x="860" y="1726"/>
                  </a:lnTo>
                  <a:lnTo>
                    <a:pt x="860" y="1434"/>
                  </a:lnTo>
                  <a:lnTo>
                    <a:pt x="809" y="1459"/>
                  </a:lnTo>
                  <a:lnTo>
                    <a:pt x="809" y="1534"/>
                  </a:lnTo>
                  <a:close/>
                  <a:moveTo>
                    <a:pt x="773" y="1684"/>
                  </a:moveTo>
                  <a:lnTo>
                    <a:pt x="773" y="1684"/>
                  </a:lnTo>
                  <a:lnTo>
                    <a:pt x="767" y="1683"/>
                  </a:lnTo>
                  <a:lnTo>
                    <a:pt x="760" y="1681"/>
                  </a:lnTo>
                  <a:lnTo>
                    <a:pt x="753" y="1678"/>
                  </a:lnTo>
                  <a:lnTo>
                    <a:pt x="747" y="1671"/>
                  </a:lnTo>
                  <a:lnTo>
                    <a:pt x="742" y="1663"/>
                  </a:lnTo>
                  <a:lnTo>
                    <a:pt x="738" y="1652"/>
                  </a:lnTo>
                  <a:lnTo>
                    <a:pt x="735" y="1638"/>
                  </a:lnTo>
                  <a:lnTo>
                    <a:pt x="734" y="1619"/>
                  </a:lnTo>
                  <a:lnTo>
                    <a:pt x="734" y="1619"/>
                  </a:lnTo>
                  <a:lnTo>
                    <a:pt x="735" y="1603"/>
                  </a:lnTo>
                  <a:lnTo>
                    <a:pt x="738" y="1591"/>
                  </a:lnTo>
                  <a:lnTo>
                    <a:pt x="742" y="1580"/>
                  </a:lnTo>
                  <a:lnTo>
                    <a:pt x="747" y="1573"/>
                  </a:lnTo>
                  <a:lnTo>
                    <a:pt x="752" y="1567"/>
                  </a:lnTo>
                  <a:lnTo>
                    <a:pt x="760" y="1564"/>
                  </a:lnTo>
                  <a:lnTo>
                    <a:pt x="766" y="1562"/>
                  </a:lnTo>
                  <a:lnTo>
                    <a:pt x="773" y="1562"/>
                  </a:lnTo>
                  <a:lnTo>
                    <a:pt x="773" y="1562"/>
                  </a:lnTo>
                  <a:lnTo>
                    <a:pt x="779" y="1562"/>
                  </a:lnTo>
                  <a:lnTo>
                    <a:pt x="785" y="1564"/>
                  </a:lnTo>
                  <a:lnTo>
                    <a:pt x="791" y="1566"/>
                  </a:lnTo>
                  <a:lnTo>
                    <a:pt x="795" y="1569"/>
                  </a:lnTo>
                  <a:lnTo>
                    <a:pt x="800" y="1572"/>
                  </a:lnTo>
                  <a:lnTo>
                    <a:pt x="804" y="1575"/>
                  </a:lnTo>
                  <a:lnTo>
                    <a:pt x="809" y="1582"/>
                  </a:lnTo>
                  <a:lnTo>
                    <a:pt x="809" y="1663"/>
                  </a:lnTo>
                  <a:lnTo>
                    <a:pt x="809" y="1663"/>
                  </a:lnTo>
                  <a:lnTo>
                    <a:pt x="803" y="1670"/>
                  </a:lnTo>
                  <a:lnTo>
                    <a:pt x="795" y="1677"/>
                  </a:lnTo>
                  <a:lnTo>
                    <a:pt x="791" y="1680"/>
                  </a:lnTo>
                  <a:lnTo>
                    <a:pt x="785" y="1682"/>
                  </a:lnTo>
                  <a:lnTo>
                    <a:pt x="780" y="1683"/>
                  </a:lnTo>
                  <a:lnTo>
                    <a:pt x="773" y="1684"/>
                  </a:lnTo>
                  <a:lnTo>
                    <a:pt x="773" y="1684"/>
                  </a:lnTo>
                  <a:close/>
                  <a:moveTo>
                    <a:pt x="1922" y="1515"/>
                  </a:moveTo>
                  <a:lnTo>
                    <a:pt x="1922" y="1515"/>
                  </a:lnTo>
                  <a:lnTo>
                    <a:pt x="1917" y="1516"/>
                  </a:lnTo>
                  <a:lnTo>
                    <a:pt x="1911" y="1517"/>
                  </a:lnTo>
                  <a:lnTo>
                    <a:pt x="1898" y="1520"/>
                  </a:lnTo>
                  <a:lnTo>
                    <a:pt x="1887" y="1526"/>
                  </a:lnTo>
                  <a:lnTo>
                    <a:pt x="1877" y="1534"/>
                  </a:lnTo>
                  <a:lnTo>
                    <a:pt x="1877" y="1439"/>
                  </a:lnTo>
                  <a:lnTo>
                    <a:pt x="1826" y="1465"/>
                  </a:lnTo>
                  <a:lnTo>
                    <a:pt x="1826" y="1726"/>
                  </a:lnTo>
                  <a:lnTo>
                    <a:pt x="1877" y="1726"/>
                  </a:lnTo>
                  <a:lnTo>
                    <a:pt x="1877" y="1710"/>
                  </a:lnTo>
                  <a:lnTo>
                    <a:pt x="1877" y="1710"/>
                  </a:lnTo>
                  <a:lnTo>
                    <a:pt x="1881" y="1715"/>
                  </a:lnTo>
                  <a:lnTo>
                    <a:pt x="1887" y="1720"/>
                  </a:lnTo>
                  <a:lnTo>
                    <a:pt x="1892" y="1723"/>
                  </a:lnTo>
                  <a:lnTo>
                    <a:pt x="1898" y="1726"/>
                  </a:lnTo>
                  <a:lnTo>
                    <a:pt x="1903" y="1728"/>
                  </a:lnTo>
                  <a:lnTo>
                    <a:pt x="1911" y="1729"/>
                  </a:lnTo>
                  <a:lnTo>
                    <a:pt x="1917" y="1730"/>
                  </a:lnTo>
                  <a:lnTo>
                    <a:pt x="1923" y="1731"/>
                  </a:lnTo>
                  <a:lnTo>
                    <a:pt x="1923" y="1731"/>
                  </a:lnTo>
                  <a:lnTo>
                    <a:pt x="1932" y="1730"/>
                  </a:lnTo>
                  <a:lnTo>
                    <a:pt x="1941" y="1729"/>
                  </a:lnTo>
                  <a:lnTo>
                    <a:pt x="1950" y="1727"/>
                  </a:lnTo>
                  <a:lnTo>
                    <a:pt x="1958" y="1723"/>
                  </a:lnTo>
                  <a:lnTo>
                    <a:pt x="1965" y="1719"/>
                  </a:lnTo>
                  <a:lnTo>
                    <a:pt x="1971" y="1714"/>
                  </a:lnTo>
                  <a:lnTo>
                    <a:pt x="1977" y="1708"/>
                  </a:lnTo>
                  <a:lnTo>
                    <a:pt x="1982" y="1702"/>
                  </a:lnTo>
                  <a:lnTo>
                    <a:pt x="1988" y="1694"/>
                  </a:lnTo>
                  <a:lnTo>
                    <a:pt x="1992" y="1686"/>
                  </a:lnTo>
                  <a:lnTo>
                    <a:pt x="1995" y="1677"/>
                  </a:lnTo>
                  <a:lnTo>
                    <a:pt x="1998" y="1667"/>
                  </a:lnTo>
                  <a:lnTo>
                    <a:pt x="2001" y="1657"/>
                  </a:lnTo>
                  <a:lnTo>
                    <a:pt x="2002" y="1646"/>
                  </a:lnTo>
                  <a:lnTo>
                    <a:pt x="2003" y="1634"/>
                  </a:lnTo>
                  <a:lnTo>
                    <a:pt x="2004" y="1620"/>
                  </a:lnTo>
                  <a:lnTo>
                    <a:pt x="2004" y="1620"/>
                  </a:lnTo>
                  <a:lnTo>
                    <a:pt x="2003" y="1609"/>
                  </a:lnTo>
                  <a:lnTo>
                    <a:pt x="2002" y="1598"/>
                  </a:lnTo>
                  <a:lnTo>
                    <a:pt x="2000" y="1586"/>
                  </a:lnTo>
                  <a:lnTo>
                    <a:pt x="1998" y="1576"/>
                  </a:lnTo>
                  <a:lnTo>
                    <a:pt x="1995" y="1567"/>
                  </a:lnTo>
                  <a:lnTo>
                    <a:pt x="1991" y="1559"/>
                  </a:lnTo>
                  <a:lnTo>
                    <a:pt x="1986" y="1551"/>
                  </a:lnTo>
                  <a:lnTo>
                    <a:pt x="1981" y="1543"/>
                  </a:lnTo>
                  <a:lnTo>
                    <a:pt x="1976" y="1537"/>
                  </a:lnTo>
                  <a:lnTo>
                    <a:pt x="1970" y="1531"/>
                  </a:lnTo>
                  <a:lnTo>
                    <a:pt x="1963" y="1526"/>
                  </a:lnTo>
                  <a:lnTo>
                    <a:pt x="1956" y="1522"/>
                  </a:lnTo>
                  <a:lnTo>
                    <a:pt x="1949" y="1519"/>
                  </a:lnTo>
                  <a:lnTo>
                    <a:pt x="1940" y="1517"/>
                  </a:lnTo>
                  <a:lnTo>
                    <a:pt x="1931" y="1516"/>
                  </a:lnTo>
                  <a:lnTo>
                    <a:pt x="1922" y="1515"/>
                  </a:lnTo>
                  <a:lnTo>
                    <a:pt x="1922" y="1515"/>
                  </a:lnTo>
                  <a:close/>
                  <a:moveTo>
                    <a:pt x="1913" y="1562"/>
                  </a:moveTo>
                  <a:lnTo>
                    <a:pt x="1913" y="1562"/>
                  </a:lnTo>
                  <a:lnTo>
                    <a:pt x="1920" y="1563"/>
                  </a:lnTo>
                  <a:lnTo>
                    <a:pt x="1927" y="1565"/>
                  </a:lnTo>
                  <a:lnTo>
                    <a:pt x="1933" y="1569"/>
                  </a:lnTo>
                  <a:lnTo>
                    <a:pt x="1939" y="1575"/>
                  </a:lnTo>
                  <a:lnTo>
                    <a:pt x="1944" y="1582"/>
                  </a:lnTo>
                  <a:lnTo>
                    <a:pt x="1948" y="1593"/>
                  </a:lnTo>
                  <a:lnTo>
                    <a:pt x="1951" y="1605"/>
                  </a:lnTo>
                  <a:lnTo>
                    <a:pt x="1952" y="1619"/>
                  </a:lnTo>
                  <a:lnTo>
                    <a:pt x="1952" y="1619"/>
                  </a:lnTo>
                  <a:lnTo>
                    <a:pt x="1951" y="1635"/>
                  </a:lnTo>
                  <a:lnTo>
                    <a:pt x="1949" y="1648"/>
                  </a:lnTo>
                  <a:lnTo>
                    <a:pt x="1947" y="1658"/>
                  </a:lnTo>
                  <a:lnTo>
                    <a:pt x="1942" y="1667"/>
                  </a:lnTo>
                  <a:lnTo>
                    <a:pt x="1936" y="1674"/>
                  </a:lnTo>
                  <a:lnTo>
                    <a:pt x="1930" y="1680"/>
                  </a:lnTo>
                  <a:lnTo>
                    <a:pt x="1923" y="1683"/>
                  </a:lnTo>
                  <a:lnTo>
                    <a:pt x="1914" y="1684"/>
                  </a:lnTo>
                  <a:lnTo>
                    <a:pt x="1914" y="1684"/>
                  </a:lnTo>
                  <a:lnTo>
                    <a:pt x="1907" y="1683"/>
                  </a:lnTo>
                  <a:lnTo>
                    <a:pt x="1900" y="1682"/>
                  </a:lnTo>
                  <a:lnTo>
                    <a:pt x="1895" y="1679"/>
                  </a:lnTo>
                  <a:lnTo>
                    <a:pt x="1890" y="1677"/>
                  </a:lnTo>
                  <a:lnTo>
                    <a:pt x="1882" y="1669"/>
                  </a:lnTo>
                  <a:lnTo>
                    <a:pt x="1877" y="1664"/>
                  </a:lnTo>
                  <a:lnTo>
                    <a:pt x="1877" y="1582"/>
                  </a:lnTo>
                  <a:lnTo>
                    <a:pt x="1877" y="1582"/>
                  </a:lnTo>
                  <a:lnTo>
                    <a:pt x="1880" y="1578"/>
                  </a:lnTo>
                  <a:lnTo>
                    <a:pt x="1884" y="1574"/>
                  </a:lnTo>
                  <a:lnTo>
                    <a:pt x="1888" y="1570"/>
                  </a:lnTo>
                  <a:lnTo>
                    <a:pt x="1892" y="1567"/>
                  </a:lnTo>
                  <a:lnTo>
                    <a:pt x="1897" y="1565"/>
                  </a:lnTo>
                  <a:lnTo>
                    <a:pt x="1902" y="1563"/>
                  </a:lnTo>
                  <a:lnTo>
                    <a:pt x="1908" y="1562"/>
                  </a:lnTo>
                  <a:lnTo>
                    <a:pt x="1913" y="1562"/>
                  </a:lnTo>
                  <a:lnTo>
                    <a:pt x="1913" y="1562"/>
                  </a:lnTo>
                  <a:close/>
                  <a:moveTo>
                    <a:pt x="1342" y="1534"/>
                  </a:moveTo>
                  <a:lnTo>
                    <a:pt x="1342" y="1534"/>
                  </a:lnTo>
                  <a:lnTo>
                    <a:pt x="1338" y="1530"/>
                  </a:lnTo>
                  <a:lnTo>
                    <a:pt x="1333" y="1526"/>
                  </a:lnTo>
                  <a:lnTo>
                    <a:pt x="1326" y="1523"/>
                  </a:lnTo>
                  <a:lnTo>
                    <a:pt x="1321" y="1520"/>
                  </a:lnTo>
                  <a:lnTo>
                    <a:pt x="1315" y="1518"/>
                  </a:lnTo>
                  <a:lnTo>
                    <a:pt x="1309" y="1516"/>
                  </a:lnTo>
                  <a:lnTo>
                    <a:pt x="1303" y="1516"/>
                  </a:lnTo>
                  <a:lnTo>
                    <a:pt x="1297" y="1515"/>
                  </a:lnTo>
                  <a:lnTo>
                    <a:pt x="1297" y="1515"/>
                  </a:lnTo>
                  <a:lnTo>
                    <a:pt x="1287" y="1516"/>
                  </a:lnTo>
                  <a:lnTo>
                    <a:pt x="1278" y="1517"/>
                  </a:lnTo>
                  <a:lnTo>
                    <a:pt x="1270" y="1519"/>
                  </a:lnTo>
                  <a:lnTo>
                    <a:pt x="1263" y="1522"/>
                  </a:lnTo>
                  <a:lnTo>
                    <a:pt x="1256" y="1526"/>
                  </a:lnTo>
                  <a:lnTo>
                    <a:pt x="1248" y="1531"/>
                  </a:lnTo>
                  <a:lnTo>
                    <a:pt x="1242" y="1537"/>
                  </a:lnTo>
                  <a:lnTo>
                    <a:pt x="1237" y="1543"/>
                  </a:lnTo>
                  <a:lnTo>
                    <a:pt x="1232" y="1551"/>
                  </a:lnTo>
                  <a:lnTo>
                    <a:pt x="1228" y="1559"/>
                  </a:lnTo>
                  <a:lnTo>
                    <a:pt x="1224" y="1567"/>
                  </a:lnTo>
                  <a:lnTo>
                    <a:pt x="1221" y="1576"/>
                  </a:lnTo>
                  <a:lnTo>
                    <a:pt x="1219" y="1586"/>
                  </a:lnTo>
                  <a:lnTo>
                    <a:pt x="1217" y="1598"/>
                  </a:lnTo>
                  <a:lnTo>
                    <a:pt x="1216" y="1609"/>
                  </a:lnTo>
                  <a:lnTo>
                    <a:pt x="1216" y="1620"/>
                  </a:lnTo>
                  <a:lnTo>
                    <a:pt x="1216" y="1620"/>
                  </a:lnTo>
                  <a:lnTo>
                    <a:pt x="1216" y="1634"/>
                  </a:lnTo>
                  <a:lnTo>
                    <a:pt x="1217" y="1645"/>
                  </a:lnTo>
                  <a:lnTo>
                    <a:pt x="1219" y="1656"/>
                  </a:lnTo>
                  <a:lnTo>
                    <a:pt x="1221" y="1666"/>
                  </a:lnTo>
                  <a:lnTo>
                    <a:pt x="1224" y="1677"/>
                  </a:lnTo>
                  <a:lnTo>
                    <a:pt x="1227" y="1686"/>
                  </a:lnTo>
                  <a:lnTo>
                    <a:pt x="1232" y="1694"/>
                  </a:lnTo>
                  <a:lnTo>
                    <a:pt x="1236" y="1701"/>
                  </a:lnTo>
                  <a:lnTo>
                    <a:pt x="1242" y="1708"/>
                  </a:lnTo>
                  <a:lnTo>
                    <a:pt x="1247" y="1713"/>
                  </a:lnTo>
                  <a:lnTo>
                    <a:pt x="1255" y="1719"/>
                  </a:lnTo>
                  <a:lnTo>
                    <a:pt x="1262" y="1723"/>
                  </a:lnTo>
                  <a:lnTo>
                    <a:pt x="1269" y="1726"/>
                  </a:lnTo>
                  <a:lnTo>
                    <a:pt x="1277" y="1729"/>
                  </a:lnTo>
                  <a:lnTo>
                    <a:pt x="1286" y="1730"/>
                  </a:lnTo>
                  <a:lnTo>
                    <a:pt x="1296" y="1730"/>
                  </a:lnTo>
                  <a:lnTo>
                    <a:pt x="1296" y="1730"/>
                  </a:lnTo>
                  <a:lnTo>
                    <a:pt x="1302" y="1730"/>
                  </a:lnTo>
                  <a:lnTo>
                    <a:pt x="1308" y="1729"/>
                  </a:lnTo>
                  <a:lnTo>
                    <a:pt x="1314" y="1728"/>
                  </a:lnTo>
                  <a:lnTo>
                    <a:pt x="1320" y="1726"/>
                  </a:lnTo>
                  <a:lnTo>
                    <a:pt x="1326" y="1723"/>
                  </a:lnTo>
                  <a:lnTo>
                    <a:pt x="1331" y="1719"/>
                  </a:lnTo>
                  <a:lnTo>
                    <a:pt x="1337" y="1715"/>
                  </a:lnTo>
                  <a:lnTo>
                    <a:pt x="1342" y="1710"/>
                  </a:lnTo>
                  <a:lnTo>
                    <a:pt x="1342" y="1715"/>
                  </a:lnTo>
                  <a:lnTo>
                    <a:pt x="1342" y="1715"/>
                  </a:lnTo>
                  <a:lnTo>
                    <a:pt x="1342" y="1724"/>
                  </a:lnTo>
                  <a:lnTo>
                    <a:pt x="1341" y="1733"/>
                  </a:lnTo>
                  <a:lnTo>
                    <a:pt x="1339" y="1742"/>
                  </a:lnTo>
                  <a:lnTo>
                    <a:pt x="1337" y="1746"/>
                  </a:lnTo>
                  <a:lnTo>
                    <a:pt x="1334" y="1750"/>
                  </a:lnTo>
                  <a:lnTo>
                    <a:pt x="1330" y="1754"/>
                  </a:lnTo>
                  <a:lnTo>
                    <a:pt x="1326" y="1758"/>
                  </a:lnTo>
                  <a:lnTo>
                    <a:pt x="1320" y="1762"/>
                  </a:lnTo>
                  <a:lnTo>
                    <a:pt x="1314" y="1764"/>
                  </a:lnTo>
                  <a:lnTo>
                    <a:pt x="1307" y="1767"/>
                  </a:lnTo>
                  <a:lnTo>
                    <a:pt x="1298" y="1768"/>
                  </a:lnTo>
                  <a:lnTo>
                    <a:pt x="1287" y="1770"/>
                  </a:lnTo>
                  <a:lnTo>
                    <a:pt x="1276" y="1770"/>
                  </a:lnTo>
                  <a:lnTo>
                    <a:pt x="1274" y="1770"/>
                  </a:lnTo>
                  <a:lnTo>
                    <a:pt x="1292" y="1810"/>
                  </a:lnTo>
                  <a:lnTo>
                    <a:pt x="1293" y="1810"/>
                  </a:lnTo>
                  <a:lnTo>
                    <a:pt x="1293" y="1810"/>
                  </a:lnTo>
                  <a:lnTo>
                    <a:pt x="1305" y="1810"/>
                  </a:lnTo>
                  <a:lnTo>
                    <a:pt x="1316" y="1808"/>
                  </a:lnTo>
                  <a:lnTo>
                    <a:pt x="1327" y="1806"/>
                  </a:lnTo>
                  <a:lnTo>
                    <a:pt x="1337" y="1802"/>
                  </a:lnTo>
                  <a:lnTo>
                    <a:pt x="1346" y="1799"/>
                  </a:lnTo>
                  <a:lnTo>
                    <a:pt x="1354" y="1795"/>
                  </a:lnTo>
                  <a:lnTo>
                    <a:pt x="1361" y="1789"/>
                  </a:lnTo>
                  <a:lnTo>
                    <a:pt x="1368" y="1784"/>
                  </a:lnTo>
                  <a:lnTo>
                    <a:pt x="1375" y="1777"/>
                  </a:lnTo>
                  <a:lnTo>
                    <a:pt x="1379" y="1769"/>
                  </a:lnTo>
                  <a:lnTo>
                    <a:pt x="1384" y="1760"/>
                  </a:lnTo>
                  <a:lnTo>
                    <a:pt x="1387" y="1751"/>
                  </a:lnTo>
                  <a:lnTo>
                    <a:pt x="1390" y="1741"/>
                  </a:lnTo>
                  <a:lnTo>
                    <a:pt x="1392" y="1731"/>
                  </a:lnTo>
                  <a:lnTo>
                    <a:pt x="1393" y="1720"/>
                  </a:lnTo>
                  <a:lnTo>
                    <a:pt x="1393" y="1706"/>
                  </a:lnTo>
                  <a:lnTo>
                    <a:pt x="1393" y="1520"/>
                  </a:lnTo>
                  <a:lnTo>
                    <a:pt x="1342" y="1520"/>
                  </a:lnTo>
                  <a:lnTo>
                    <a:pt x="1342" y="1534"/>
                  </a:lnTo>
                  <a:close/>
                  <a:moveTo>
                    <a:pt x="1342" y="1582"/>
                  </a:moveTo>
                  <a:lnTo>
                    <a:pt x="1342" y="1663"/>
                  </a:lnTo>
                  <a:lnTo>
                    <a:pt x="1342" y="1663"/>
                  </a:lnTo>
                  <a:lnTo>
                    <a:pt x="1336" y="1670"/>
                  </a:lnTo>
                  <a:lnTo>
                    <a:pt x="1327" y="1678"/>
                  </a:lnTo>
                  <a:lnTo>
                    <a:pt x="1323" y="1680"/>
                  </a:lnTo>
                  <a:lnTo>
                    <a:pt x="1318" y="1682"/>
                  </a:lnTo>
                  <a:lnTo>
                    <a:pt x="1312" y="1683"/>
                  </a:lnTo>
                  <a:lnTo>
                    <a:pt x="1306" y="1684"/>
                  </a:lnTo>
                  <a:lnTo>
                    <a:pt x="1306" y="1684"/>
                  </a:lnTo>
                  <a:lnTo>
                    <a:pt x="1299" y="1683"/>
                  </a:lnTo>
                  <a:lnTo>
                    <a:pt x="1293" y="1681"/>
                  </a:lnTo>
                  <a:lnTo>
                    <a:pt x="1285" y="1677"/>
                  </a:lnTo>
                  <a:lnTo>
                    <a:pt x="1280" y="1671"/>
                  </a:lnTo>
                  <a:lnTo>
                    <a:pt x="1275" y="1663"/>
                  </a:lnTo>
                  <a:lnTo>
                    <a:pt x="1271" y="1652"/>
                  </a:lnTo>
                  <a:lnTo>
                    <a:pt x="1268" y="1638"/>
                  </a:lnTo>
                  <a:lnTo>
                    <a:pt x="1267" y="1619"/>
                  </a:lnTo>
                  <a:lnTo>
                    <a:pt x="1267" y="1619"/>
                  </a:lnTo>
                  <a:lnTo>
                    <a:pt x="1268" y="1603"/>
                  </a:lnTo>
                  <a:lnTo>
                    <a:pt x="1271" y="1591"/>
                  </a:lnTo>
                  <a:lnTo>
                    <a:pt x="1275" y="1580"/>
                  </a:lnTo>
                  <a:lnTo>
                    <a:pt x="1280" y="1573"/>
                  </a:lnTo>
                  <a:lnTo>
                    <a:pt x="1285" y="1567"/>
                  </a:lnTo>
                  <a:lnTo>
                    <a:pt x="1293" y="1564"/>
                  </a:lnTo>
                  <a:lnTo>
                    <a:pt x="1299" y="1562"/>
                  </a:lnTo>
                  <a:lnTo>
                    <a:pt x="1306" y="1562"/>
                  </a:lnTo>
                  <a:lnTo>
                    <a:pt x="1306" y="1562"/>
                  </a:lnTo>
                  <a:lnTo>
                    <a:pt x="1312" y="1562"/>
                  </a:lnTo>
                  <a:lnTo>
                    <a:pt x="1318" y="1564"/>
                  </a:lnTo>
                  <a:lnTo>
                    <a:pt x="1324" y="1566"/>
                  </a:lnTo>
                  <a:lnTo>
                    <a:pt x="1328" y="1568"/>
                  </a:lnTo>
                  <a:lnTo>
                    <a:pt x="1333" y="1572"/>
                  </a:lnTo>
                  <a:lnTo>
                    <a:pt x="1337" y="1575"/>
                  </a:lnTo>
                  <a:lnTo>
                    <a:pt x="1342" y="1582"/>
                  </a:lnTo>
                  <a:lnTo>
                    <a:pt x="1342" y="1582"/>
                  </a:lnTo>
                  <a:close/>
                  <a:moveTo>
                    <a:pt x="1552" y="1570"/>
                  </a:moveTo>
                  <a:lnTo>
                    <a:pt x="1552" y="1570"/>
                  </a:lnTo>
                  <a:lnTo>
                    <a:pt x="1564" y="1564"/>
                  </a:lnTo>
                  <a:lnTo>
                    <a:pt x="1576" y="1560"/>
                  </a:lnTo>
                  <a:lnTo>
                    <a:pt x="1590" y="1557"/>
                  </a:lnTo>
                  <a:lnTo>
                    <a:pt x="1604" y="1556"/>
                  </a:lnTo>
                  <a:lnTo>
                    <a:pt x="1604" y="1556"/>
                  </a:lnTo>
                  <a:lnTo>
                    <a:pt x="1613" y="1557"/>
                  </a:lnTo>
                  <a:lnTo>
                    <a:pt x="1621" y="1558"/>
                  </a:lnTo>
                  <a:lnTo>
                    <a:pt x="1627" y="1560"/>
                  </a:lnTo>
                  <a:lnTo>
                    <a:pt x="1632" y="1564"/>
                  </a:lnTo>
                  <a:lnTo>
                    <a:pt x="1636" y="1568"/>
                  </a:lnTo>
                  <a:lnTo>
                    <a:pt x="1639" y="1573"/>
                  </a:lnTo>
                  <a:lnTo>
                    <a:pt x="1641" y="1578"/>
                  </a:lnTo>
                  <a:lnTo>
                    <a:pt x="1641" y="1585"/>
                  </a:lnTo>
                  <a:lnTo>
                    <a:pt x="1641" y="1600"/>
                  </a:lnTo>
                  <a:lnTo>
                    <a:pt x="1641" y="1600"/>
                  </a:lnTo>
                  <a:lnTo>
                    <a:pt x="1632" y="1596"/>
                  </a:lnTo>
                  <a:lnTo>
                    <a:pt x="1621" y="1593"/>
                  </a:lnTo>
                  <a:lnTo>
                    <a:pt x="1609" y="1591"/>
                  </a:lnTo>
                  <a:lnTo>
                    <a:pt x="1597" y="1590"/>
                  </a:lnTo>
                  <a:lnTo>
                    <a:pt x="1597" y="1590"/>
                  </a:lnTo>
                  <a:lnTo>
                    <a:pt x="1583" y="1591"/>
                  </a:lnTo>
                  <a:lnTo>
                    <a:pt x="1568" y="1594"/>
                  </a:lnTo>
                  <a:lnTo>
                    <a:pt x="1555" y="1598"/>
                  </a:lnTo>
                  <a:lnTo>
                    <a:pt x="1548" y="1601"/>
                  </a:lnTo>
                  <a:lnTo>
                    <a:pt x="1542" y="1605"/>
                  </a:lnTo>
                  <a:lnTo>
                    <a:pt x="1537" y="1609"/>
                  </a:lnTo>
                  <a:lnTo>
                    <a:pt x="1531" y="1614"/>
                  </a:lnTo>
                  <a:lnTo>
                    <a:pt x="1526" y="1619"/>
                  </a:lnTo>
                  <a:lnTo>
                    <a:pt x="1522" y="1625"/>
                  </a:lnTo>
                  <a:lnTo>
                    <a:pt x="1519" y="1633"/>
                  </a:lnTo>
                  <a:lnTo>
                    <a:pt x="1517" y="1641"/>
                  </a:lnTo>
                  <a:lnTo>
                    <a:pt x="1516" y="1649"/>
                  </a:lnTo>
                  <a:lnTo>
                    <a:pt x="1515" y="1657"/>
                  </a:lnTo>
                  <a:lnTo>
                    <a:pt x="1515" y="1657"/>
                  </a:lnTo>
                  <a:lnTo>
                    <a:pt x="1516" y="1667"/>
                  </a:lnTo>
                  <a:lnTo>
                    <a:pt x="1517" y="1677"/>
                  </a:lnTo>
                  <a:lnTo>
                    <a:pt x="1519" y="1684"/>
                  </a:lnTo>
                  <a:lnTo>
                    <a:pt x="1522" y="1692"/>
                  </a:lnTo>
                  <a:lnTo>
                    <a:pt x="1525" y="1698"/>
                  </a:lnTo>
                  <a:lnTo>
                    <a:pt x="1530" y="1704"/>
                  </a:lnTo>
                  <a:lnTo>
                    <a:pt x="1534" y="1709"/>
                  </a:lnTo>
                  <a:lnTo>
                    <a:pt x="1541" y="1714"/>
                  </a:lnTo>
                  <a:lnTo>
                    <a:pt x="1546" y="1719"/>
                  </a:lnTo>
                  <a:lnTo>
                    <a:pt x="1552" y="1722"/>
                  </a:lnTo>
                  <a:lnTo>
                    <a:pt x="1565" y="1727"/>
                  </a:lnTo>
                  <a:lnTo>
                    <a:pt x="1579" y="1730"/>
                  </a:lnTo>
                  <a:lnTo>
                    <a:pt x="1592" y="1731"/>
                  </a:lnTo>
                  <a:lnTo>
                    <a:pt x="1592" y="1731"/>
                  </a:lnTo>
                  <a:lnTo>
                    <a:pt x="1603" y="1729"/>
                  </a:lnTo>
                  <a:lnTo>
                    <a:pt x="1610" y="1728"/>
                  </a:lnTo>
                  <a:lnTo>
                    <a:pt x="1616" y="1726"/>
                  </a:lnTo>
                  <a:lnTo>
                    <a:pt x="1624" y="1723"/>
                  </a:lnTo>
                  <a:lnTo>
                    <a:pt x="1630" y="1719"/>
                  </a:lnTo>
                  <a:lnTo>
                    <a:pt x="1636" y="1714"/>
                  </a:lnTo>
                  <a:lnTo>
                    <a:pt x="1641" y="1709"/>
                  </a:lnTo>
                  <a:lnTo>
                    <a:pt x="1641" y="1726"/>
                  </a:lnTo>
                  <a:lnTo>
                    <a:pt x="1692" y="1726"/>
                  </a:lnTo>
                  <a:lnTo>
                    <a:pt x="1692" y="1586"/>
                  </a:lnTo>
                  <a:lnTo>
                    <a:pt x="1692" y="1586"/>
                  </a:lnTo>
                  <a:lnTo>
                    <a:pt x="1692" y="1578"/>
                  </a:lnTo>
                  <a:lnTo>
                    <a:pt x="1691" y="1571"/>
                  </a:lnTo>
                  <a:lnTo>
                    <a:pt x="1689" y="1564"/>
                  </a:lnTo>
                  <a:lnTo>
                    <a:pt x="1687" y="1557"/>
                  </a:lnTo>
                  <a:lnTo>
                    <a:pt x="1683" y="1551"/>
                  </a:lnTo>
                  <a:lnTo>
                    <a:pt x="1680" y="1544"/>
                  </a:lnTo>
                  <a:lnTo>
                    <a:pt x="1675" y="1539"/>
                  </a:lnTo>
                  <a:lnTo>
                    <a:pt x="1670" y="1534"/>
                  </a:lnTo>
                  <a:lnTo>
                    <a:pt x="1665" y="1530"/>
                  </a:lnTo>
                  <a:lnTo>
                    <a:pt x="1658" y="1526"/>
                  </a:lnTo>
                  <a:lnTo>
                    <a:pt x="1651" y="1523"/>
                  </a:lnTo>
                  <a:lnTo>
                    <a:pt x="1644" y="1520"/>
                  </a:lnTo>
                  <a:lnTo>
                    <a:pt x="1636" y="1518"/>
                  </a:lnTo>
                  <a:lnTo>
                    <a:pt x="1628" y="1517"/>
                  </a:lnTo>
                  <a:lnTo>
                    <a:pt x="1619" y="1516"/>
                  </a:lnTo>
                  <a:lnTo>
                    <a:pt x="1609" y="1515"/>
                  </a:lnTo>
                  <a:lnTo>
                    <a:pt x="1609" y="1515"/>
                  </a:lnTo>
                  <a:lnTo>
                    <a:pt x="1598" y="1516"/>
                  </a:lnTo>
                  <a:lnTo>
                    <a:pt x="1589" y="1516"/>
                  </a:lnTo>
                  <a:lnTo>
                    <a:pt x="1579" y="1518"/>
                  </a:lnTo>
                  <a:lnTo>
                    <a:pt x="1568" y="1520"/>
                  </a:lnTo>
                  <a:lnTo>
                    <a:pt x="1559" y="1523"/>
                  </a:lnTo>
                  <a:lnTo>
                    <a:pt x="1550" y="1526"/>
                  </a:lnTo>
                  <a:lnTo>
                    <a:pt x="1541" y="1530"/>
                  </a:lnTo>
                  <a:lnTo>
                    <a:pt x="1531" y="1535"/>
                  </a:lnTo>
                  <a:lnTo>
                    <a:pt x="1552" y="1570"/>
                  </a:lnTo>
                  <a:close/>
                  <a:moveTo>
                    <a:pt x="1566" y="1657"/>
                  </a:moveTo>
                  <a:lnTo>
                    <a:pt x="1566" y="1657"/>
                  </a:lnTo>
                  <a:lnTo>
                    <a:pt x="1566" y="1651"/>
                  </a:lnTo>
                  <a:lnTo>
                    <a:pt x="1568" y="1645"/>
                  </a:lnTo>
                  <a:lnTo>
                    <a:pt x="1571" y="1640"/>
                  </a:lnTo>
                  <a:lnTo>
                    <a:pt x="1575" y="1636"/>
                  </a:lnTo>
                  <a:lnTo>
                    <a:pt x="1581" y="1633"/>
                  </a:lnTo>
                  <a:lnTo>
                    <a:pt x="1587" y="1630"/>
                  </a:lnTo>
                  <a:lnTo>
                    <a:pt x="1594" y="1628"/>
                  </a:lnTo>
                  <a:lnTo>
                    <a:pt x="1601" y="1628"/>
                  </a:lnTo>
                  <a:lnTo>
                    <a:pt x="1601" y="1628"/>
                  </a:lnTo>
                  <a:lnTo>
                    <a:pt x="1612" y="1628"/>
                  </a:lnTo>
                  <a:lnTo>
                    <a:pt x="1623" y="1630"/>
                  </a:lnTo>
                  <a:lnTo>
                    <a:pt x="1632" y="1634"/>
                  </a:lnTo>
                  <a:lnTo>
                    <a:pt x="1641" y="1639"/>
                  </a:lnTo>
                  <a:lnTo>
                    <a:pt x="1641" y="1666"/>
                  </a:lnTo>
                  <a:lnTo>
                    <a:pt x="1641" y="1666"/>
                  </a:lnTo>
                  <a:lnTo>
                    <a:pt x="1639" y="1670"/>
                  </a:lnTo>
                  <a:lnTo>
                    <a:pt x="1635" y="1674"/>
                  </a:lnTo>
                  <a:lnTo>
                    <a:pt x="1631" y="1679"/>
                  </a:lnTo>
                  <a:lnTo>
                    <a:pt x="1626" y="1682"/>
                  </a:lnTo>
                  <a:lnTo>
                    <a:pt x="1621" y="1685"/>
                  </a:lnTo>
                  <a:lnTo>
                    <a:pt x="1614" y="1687"/>
                  </a:lnTo>
                  <a:lnTo>
                    <a:pt x="1608" y="1688"/>
                  </a:lnTo>
                  <a:lnTo>
                    <a:pt x="1601" y="1689"/>
                  </a:lnTo>
                  <a:lnTo>
                    <a:pt x="1601" y="1689"/>
                  </a:lnTo>
                  <a:lnTo>
                    <a:pt x="1594" y="1688"/>
                  </a:lnTo>
                  <a:lnTo>
                    <a:pt x="1587" y="1686"/>
                  </a:lnTo>
                  <a:lnTo>
                    <a:pt x="1581" y="1684"/>
                  </a:lnTo>
                  <a:lnTo>
                    <a:pt x="1575" y="1680"/>
                  </a:lnTo>
                  <a:lnTo>
                    <a:pt x="1571" y="1676"/>
                  </a:lnTo>
                  <a:lnTo>
                    <a:pt x="1568" y="1670"/>
                  </a:lnTo>
                  <a:lnTo>
                    <a:pt x="1567" y="1664"/>
                  </a:lnTo>
                  <a:lnTo>
                    <a:pt x="1566" y="1657"/>
                  </a:lnTo>
                  <a:lnTo>
                    <a:pt x="1566" y="1657"/>
                  </a:lnTo>
                  <a:close/>
                  <a:moveTo>
                    <a:pt x="2167" y="1666"/>
                  </a:moveTo>
                  <a:lnTo>
                    <a:pt x="2167" y="1666"/>
                  </a:lnTo>
                  <a:lnTo>
                    <a:pt x="2160" y="1672"/>
                  </a:lnTo>
                  <a:lnTo>
                    <a:pt x="2150" y="1678"/>
                  </a:lnTo>
                  <a:lnTo>
                    <a:pt x="2145" y="1680"/>
                  </a:lnTo>
                  <a:lnTo>
                    <a:pt x="2139" y="1682"/>
                  </a:lnTo>
                  <a:lnTo>
                    <a:pt x="2133" y="1683"/>
                  </a:lnTo>
                  <a:lnTo>
                    <a:pt x="2127" y="1684"/>
                  </a:lnTo>
                  <a:lnTo>
                    <a:pt x="2127" y="1684"/>
                  </a:lnTo>
                  <a:lnTo>
                    <a:pt x="2122" y="1683"/>
                  </a:lnTo>
                  <a:lnTo>
                    <a:pt x="2116" y="1683"/>
                  </a:lnTo>
                  <a:lnTo>
                    <a:pt x="2108" y="1681"/>
                  </a:lnTo>
                  <a:lnTo>
                    <a:pt x="2100" y="1677"/>
                  </a:lnTo>
                  <a:lnTo>
                    <a:pt x="2093" y="1671"/>
                  </a:lnTo>
                  <a:lnTo>
                    <a:pt x="2090" y="1667"/>
                  </a:lnTo>
                  <a:lnTo>
                    <a:pt x="2087" y="1663"/>
                  </a:lnTo>
                  <a:lnTo>
                    <a:pt x="2085" y="1658"/>
                  </a:lnTo>
                  <a:lnTo>
                    <a:pt x="2083" y="1652"/>
                  </a:lnTo>
                  <a:lnTo>
                    <a:pt x="2082" y="1646"/>
                  </a:lnTo>
                  <a:lnTo>
                    <a:pt x="2081" y="1639"/>
                  </a:lnTo>
                  <a:lnTo>
                    <a:pt x="2207" y="1639"/>
                  </a:lnTo>
                  <a:lnTo>
                    <a:pt x="2207" y="1639"/>
                  </a:lnTo>
                  <a:lnTo>
                    <a:pt x="2208" y="1623"/>
                  </a:lnTo>
                  <a:lnTo>
                    <a:pt x="2208" y="1623"/>
                  </a:lnTo>
                  <a:lnTo>
                    <a:pt x="2208" y="1611"/>
                  </a:lnTo>
                  <a:lnTo>
                    <a:pt x="2206" y="1600"/>
                  </a:lnTo>
                  <a:lnTo>
                    <a:pt x="2205" y="1588"/>
                  </a:lnTo>
                  <a:lnTo>
                    <a:pt x="2202" y="1578"/>
                  </a:lnTo>
                  <a:lnTo>
                    <a:pt x="2199" y="1569"/>
                  </a:lnTo>
                  <a:lnTo>
                    <a:pt x="2195" y="1560"/>
                  </a:lnTo>
                  <a:lnTo>
                    <a:pt x="2189" y="1552"/>
                  </a:lnTo>
                  <a:lnTo>
                    <a:pt x="2184" y="1544"/>
                  </a:lnTo>
                  <a:lnTo>
                    <a:pt x="2178" y="1537"/>
                  </a:lnTo>
                  <a:lnTo>
                    <a:pt x="2172" y="1532"/>
                  </a:lnTo>
                  <a:lnTo>
                    <a:pt x="2165" y="1527"/>
                  </a:lnTo>
                  <a:lnTo>
                    <a:pt x="2157" y="1523"/>
                  </a:lnTo>
                  <a:lnTo>
                    <a:pt x="2148" y="1520"/>
                  </a:lnTo>
                  <a:lnTo>
                    <a:pt x="2140" y="1517"/>
                  </a:lnTo>
                  <a:lnTo>
                    <a:pt x="2131" y="1516"/>
                  </a:lnTo>
                  <a:lnTo>
                    <a:pt x="2121" y="1515"/>
                  </a:lnTo>
                  <a:lnTo>
                    <a:pt x="2121" y="1515"/>
                  </a:lnTo>
                  <a:lnTo>
                    <a:pt x="2112" y="1516"/>
                  </a:lnTo>
                  <a:lnTo>
                    <a:pt x="2102" y="1517"/>
                  </a:lnTo>
                  <a:lnTo>
                    <a:pt x="2093" y="1520"/>
                  </a:lnTo>
                  <a:lnTo>
                    <a:pt x="2084" y="1523"/>
                  </a:lnTo>
                  <a:lnTo>
                    <a:pt x="2076" y="1527"/>
                  </a:lnTo>
                  <a:lnTo>
                    <a:pt x="2068" y="1533"/>
                  </a:lnTo>
                  <a:lnTo>
                    <a:pt x="2061" y="1538"/>
                  </a:lnTo>
                  <a:lnTo>
                    <a:pt x="2055" y="1545"/>
                  </a:lnTo>
                  <a:lnTo>
                    <a:pt x="2049" y="1553"/>
                  </a:lnTo>
                  <a:lnTo>
                    <a:pt x="2044" y="1561"/>
                  </a:lnTo>
                  <a:lnTo>
                    <a:pt x="2040" y="1570"/>
                  </a:lnTo>
                  <a:lnTo>
                    <a:pt x="2036" y="1579"/>
                  </a:lnTo>
                  <a:lnTo>
                    <a:pt x="2033" y="1590"/>
                  </a:lnTo>
                  <a:lnTo>
                    <a:pt x="2031" y="1601"/>
                  </a:lnTo>
                  <a:lnTo>
                    <a:pt x="2030" y="1611"/>
                  </a:lnTo>
                  <a:lnTo>
                    <a:pt x="2029" y="1623"/>
                  </a:lnTo>
                  <a:lnTo>
                    <a:pt x="2029" y="1623"/>
                  </a:lnTo>
                  <a:lnTo>
                    <a:pt x="2030" y="1635"/>
                  </a:lnTo>
                  <a:lnTo>
                    <a:pt x="2031" y="1646"/>
                  </a:lnTo>
                  <a:lnTo>
                    <a:pt x="2033" y="1657"/>
                  </a:lnTo>
                  <a:lnTo>
                    <a:pt x="2036" y="1667"/>
                  </a:lnTo>
                  <a:lnTo>
                    <a:pt x="2040" y="1677"/>
                  </a:lnTo>
                  <a:lnTo>
                    <a:pt x="2044" y="1686"/>
                  </a:lnTo>
                  <a:lnTo>
                    <a:pt x="2049" y="1694"/>
                  </a:lnTo>
                  <a:lnTo>
                    <a:pt x="2055" y="1701"/>
                  </a:lnTo>
                  <a:lnTo>
                    <a:pt x="2062" y="1707"/>
                  </a:lnTo>
                  <a:lnTo>
                    <a:pt x="2070" y="1713"/>
                  </a:lnTo>
                  <a:lnTo>
                    <a:pt x="2078" y="1719"/>
                  </a:lnTo>
                  <a:lnTo>
                    <a:pt x="2086" y="1723"/>
                  </a:lnTo>
                  <a:lnTo>
                    <a:pt x="2095" y="1726"/>
                  </a:lnTo>
                  <a:lnTo>
                    <a:pt x="2105" y="1729"/>
                  </a:lnTo>
                  <a:lnTo>
                    <a:pt x="2116" y="1730"/>
                  </a:lnTo>
                  <a:lnTo>
                    <a:pt x="2127" y="1731"/>
                  </a:lnTo>
                  <a:lnTo>
                    <a:pt x="2127" y="1731"/>
                  </a:lnTo>
                  <a:lnTo>
                    <a:pt x="2137" y="1730"/>
                  </a:lnTo>
                  <a:lnTo>
                    <a:pt x="2146" y="1729"/>
                  </a:lnTo>
                  <a:lnTo>
                    <a:pt x="2157" y="1726"/>
                  </a:lnTo>
                  <a:lnTo>
                    <a:pt x="2166" y="1723"/>
                  </a:lnTo>
                  <a:lnTo>
                    <a:pt x="2175" y="1717"/>
                  </a:lnTo>
                  <a:lnTo>
                    <a:pt x="2183" y="1712"/>
                  </a:lnTo>
                  <a:lnTo>
                    <a:pt x="2191" y="1705"/>
                  </a:lnTo>
                  <a:lnTo>
                    <a:pt x="2200" y="1698"/>
                  </a:lnTo>
                  <a:lnTo>
                    <a:pt x="2167" y="1666"/>
                  </a:lnTo>
                  <a:close/>
                  <a:moveTo>
                    <a:pt x="2082" y="1601"/>
                  </a:moveTo>
                  <a:lnTo>
                    <a:pt x="2082" y="1601"/>
                  </a:lnTo>
                  <a:lnTo>
                    <a:pt x="2083" y="1592"/>
                  </a:lnTo>
                  <a:lnTo>
                    <a:pt x="2085" y="1583"/>
                  </a:lnTo>
                  <a:lnTo>
                    <a:pt x="2088" y="1576"/>
                  </a:lnTo>
                  <a:lnTo>
                    <a:pt x="2093" y="1570"/>
                  </a:lnTo>
                  <a:lnTo>
                    <a:pt x="2098" y="1565"/>
                  </a:lnTo>
                  <a:lnTo>
                    <a:pt x="2104" y="1562"/>
                  </a:lnTo>
                  <a:lnTo>
                    <a:pt x="2112" y="1559"/>
                  </a:lnTo>
                  <a:lnTo>
                    <a:pt x="2120" y="1559"/>
                  </a:lnTo>
                  <a:lnTo>
                    <a:pt x="2120" y="1559"/>
                  </a:lnTo>
                  <a:lnTo>
                    <a:pt x="2129" y="1560"/>
                  </a:lnTo>
                  <a:lnTo>
                    <a:pt x="2137" y="1562"/>
                  </a:lnTo>
                  <a:lnTo>
                    <a:pt x="2143" y="1566"/>
                  </a:lnTo>
                  <a:lnTo>
                    <a:pt x="2148" y="1572"/>
                  </a:lnTo>
                  <a:lnTo>
                    <a:pt x="2153" y="1578"/>
                  </a:lnTo>
                  <a:lnTo>
                    <a:pt x="2156" y="1585"/>
                  </a:lnTo>
                  <a:lnTo>
                    <a:pt x="2158" y="1594"/>
                  </a:lnTo>
                  <a:lnTo>
                    <a:pt x="2159" y="1601"/>
                  </a:lnTo>
                  <a:lnTo>
                    <a:pt x="2082" y="1601"/>
                  </a:lnTo>
                  <a:close/>
                  <a:moveTo>
                    <a:pt x="2660" y="1666"/>
                  </a:moveTo>
                  <a:lnTo>
                    <a:pt x="2660" y="1666"/>
                  </a:lnTo>
                  <a:lnTo>
                    <a:pt x="2652" y="1672"/>
                  </a:lnTo>
                  <a:lnTo>
                    <a:pt x="2644" y="1678"/>
                  </a:lnTo>
                  <a:lnTo>
                    <a:pt x="2637" y="1680"/>
                  </a:lnTo>
                  <a:lnTo>
                    <a:pt x="2632" y="1682"/>
                  </a:lnTo>
                  <a:lnTo>
                    <a:pt x="2626" y="1683"/>
                  </a:lnTo>
                  <a:lnTo>
                    <a:pt x="2619" y="1684"/>
                  </a:lnTo>
                  <a:lnTo>
                    <a:pt x="2619" y="1684"/>
                  </a:lnTo>
                  <a:lnTo>
                    <a:pt x="2614" y="1683"/>
                  </a:lnTo>
                  <a:lnTo>
                    <a:pt x="2608" y="1683"/>
                  </a:lnTo>
                  <a:lnTo>
                    <a:pt x="2600" y="1681"/>
                  </a:lnTo>
                  <a:lnTo>
                    <a:pt x="2593" y="1677"/>
                  </a:lnTo>
                  <a:lnTo>
                    <a:pt x="2586" y="1671"/>
                  </a:lnTo>
                  <a:lnTo>
                    <a:pt x="2583" y="1667"/>
                  </a:lnTo>
                  <a:lnTo>
                    <a:pt x="2580" y="1663"/>
                  </a:lnTo>
                  <a:lnTo>
                    <a:pt x="2578" y="1658"/>
                  </a:lnTo>
                  <a:lnTo>
                    <a:pt x="2576" y="1652"/>
                  </a:lnTo>
                  <a:lnTo>
                    <a:pt x="2574" y="1646"/>
                  </a:lnTo>
                  <a:lnTo>
                    <a:pt x="2573" y="1639"/>
                  </a:lnTo>
                  <a:lnTo>
                    <a:pt x="2700" y="1639"/>
                  </a:lnTo>
                  <a:lnTo>
                    <a:pt x="2700" y="1639"/>
                  </a:lnTo>
                  <a:lnTo>
                    <a:pt x="2701" y="1623"/>
                  </a:lnTo>
                  <a:lnTo>
                    <a:pt x="2701" y="1623"/>
                  </a:lnTo>
                  <a:lnTo>
                    <a:pt x="2700" y="1611"/>
                  </a:lnTo>
                  <a:lnTo>
                    <a:pt x="2699" y="1600"/>
                  </a:lnTo>
                  <a:lnTo>
                    <a:pt x="2697" y="1588"/>
                  </a:lnTo>
                  <a:lnTo>
                    <a:pt x="2695" y="1578"/>
                  </a:lnTo>
                  <a:lnTo>
                    <a:pt x="2691" y="1569"/>
                  </a:lnTo>
                  <a:lnTo>
                    <a:pt x="2687" y="1560"/>
                  </a:lnTo>
                  <a:lnTo>
                    <a:pt x="2682" y="1552"/>
                  </a:lnTo>
                  <a:lnTo>
                    <a:pt x="2677" y="1544"/>
                  </a:lnTo>
                  <a:lnTo>
                    <a:pt x="2671" y="1537"/>
                  </a:lnTo>
                  <a:lnTo>
                    <a:pt x="2664" y="1532"/>
                  </a:lnTo>
                  <a:lnTo>
                    <a:pt x="2657" y="1527"/>
                  </a:lnTo>
                  <a:lnTo>
                    <a:pt x="2650" y="1523"/>
                  </a:lnTo>
                  <a:lnTo>
                    <a:pt x="2641" y="1520"/>
                  </a:lnTo>
                  <a:lnTo>
                    <a:pt x="2632" y="1517"/>
                  </a:lnTo>
                  <a:lnTo>
                    <a:pt x="2623" y="1516"/>
                  </a:lnTo>
                  <a:lnTo>
                    <a:pt x="2614" y="1515"/>
                  </a:lnTo>
                  <a:lnTo>
                    <a:pt x="2614" y="1515"/>
                  </a:lnTo>
                  <a:lnTo>
                    <a:pt x="2604" y="1516"/>
                  </a:lnTo>
                  <a:lnTo>
                    <a:pt x="2594" y="1517"/>
                  </a:lnTo>
                  <a:lnTo>
                    <a:pt x="2585" y="1520"/>
                  </a:lnTo>
                  <a:lnTo>
                    <a:pt x="2577" y="1523"/>
                  </a:lnTo>
                  <a:lnTo>
                    <a:pt x="2569" y="1527"/>
                  </a:lnTo>
                  <a:lnTo>
                    <a:pt x="2560" y="1533"/>
                  </a:lnTo>
                  <a:lnTo>
                    <a:pt x="2554" y="1538"/>
                  </a:lnTo>
                  <a:lnTo>
                    <a:pt x="2547" y="1545"/>
                  </a:lnTo>
                  <a:lnTo>
                    <a:pt x="2541" y="1553"/>
                  </a:lnTo>
                  <a:lnTo>
                    <a:pt x="2536" y="1561"/>
                  </a:lnTo>
                  <a:lnTo>
                    <a:pt x="2532" y="1570"/>
                  </a:lnTo>
                  <a:lnTo>
                    <a:pt x="2528" y="1579"/>
                  </a:lnTo>
                  <a:lnTo>
                    <a:pt x="2526" y="1590"/>
                  </a:lnTo>
                  <a:lnTo>
                    <a:pt x="2523" y="1601"/>
                  </a:lnTo>
                  <a:lnTo>
                    <a:pt x="2522" y="1611"/>
                  </a:lnTo>
                  <a:lnTo>
                    <a:pt x="2522" y="1623"/>
                  </a:lnTo>
                  <a:lnTo>
                    <a:pt x="2522" y="1623"/>
                  </a:lnTo>
                  <a:lnTo>
                    <a:pt x="2522" y="1635"/>
                  </a:lnTo>
                  <a:lnTo>
                    <a:pt x="2523" y="1646"/>
                  </a:lnTo>
                  <a:lnTo>
                    <a:pt x="2525" y="1657"/>
                  </a:lnTo>
                  <a:lnTo>
                    <a:pt x="2528" y="1667"/>
                  </a:lnTo>
                  <a:lnTo>
                    <a:pt x="2532" y="1677"/>
                  </a:lnTo>
                  <a:lnTo>
                    <a:pt x="2537" y="1686"/>
                  </a:lnTo>
                  <a:lnTo>
                    <a:pt x="2542" y="1694"/>
                  </a:lnTo>
                  <a:lnTo>
                    <a:pt x="2548" y="1701"/>
                  </a:lnTo>
                  <a:lnTo>
                    <a:pt x="2554" y="1707"/>
                  </a:lnTo>
                  <a:lnTo>
                    <a:pt x="2562" y="1713"/>
                  </a:lnTo>
                  <a:lnTo>
                    <a:pt x="2570" y="1719"/>
                  </a:lnTo>
                  <a:lnTo>
                    <a:pt x="2579" y="1723"/>
                  </a:lnTo>
                  <a:lnTo>
                    <a:pt x="2588" y="1726"/>
                  </a:lnTo>
                  <a:lnTo>
                    <a:pt x="2597" y="1729"/>
                  </a:lnTo>
                  <a:lnTo>
                    <a:pt x="2609" y="1730"/>
                  </a:lnTo>
                  <a:lnTo>
                    <a:pt x="2619" y="1731"/>
                  </a:lnTo>
                  <a:lnTo>
                    <a:pt x="2619" y="1731"/>
                  </a:lnTo>
                  <a:lnTo>
                    <a:pt x="2629" y="1730"/>
                  </a:lnTo>
                  <a:lnTo>
                    <a:pt x="2639" y="1729"/>
                  </a:lnTo>
                  <a:lnTo>
                    <a:pt x="2649" y="1726"/>
                  </a:lnTo>
                  <a:lnTo>
                    <a:pt x="2658" y="1723"/>
                  </a:lnTo>
                  <a:lnTo>
                    <a:pt x="2667" y="1717"/>
                  </a:lnTo>
                  <a:lnTo>
                    <a:pt x="2676" y="1712"/>
                  </a:lnTo>
                  <a:lnTo>
                    <a:pt x="2685" y="1705"/>
                  </a:lnTo>
                  <a:lnTo>
                    <a:pt x="2692" y="1698"/>
                  </a:lnTo>
                  <a:lnTo>
                    <a:pt x="2660" y="1666"/>
                  </a:lnTo>
                  <a:close/>
                  <a:moveTo>
                    <a:pt x="2574" y="1601"/>
                  </a:moveTo>
                  <a:lnTo>
                    <a:pt x="2574" y="1601"/>
                  </a:lnTo>
                  <a:lnTo>
                    <a:pt x="2575" y="1592"/>
                  </a:lnTo>
                  <a:lnTo>
                    <a:pt x="2578" y="1583"/>
                  </a:lnTo>
                  <a:lnTo>
                    <a:pt x="2581" y="1576"/>
                  </a:lnTo>
                  <a:lnTo>
                    <a:pt x="2585" y="1570"/>
                  </a:lnTo>
                  <a:lnTo>
                    <a:pt x="2591" y="1565"/>
                  </a:lnTo>
                  <a:lnTo>
                    <a:pt x="2597" y="1562"/>
                  </a:lnTo>
                  <a:lnTo>
                    <a:pt x="2605" y="1559"/>
                  </a:lnTo>
                  <a:lnTo>
                    <a:pt x="2613" y="1559"/>
                  </a:lnTo>
                  <a:lnTo>
                    <a:pt x="2613" y="1559"/>
                  </a:lnTo>
                  <a:lnTo>
                    <a:pt x="2622" y="1560"/>
                  </a:lnTo>
                  <a:lnTo>
                    <a:pt x="2629" y="1562"/>
                  </a:lnTo>
                  <a:lnTo>
                    <a:pt x="2636" y="1566"/>
                  </a:lnTo>
                  <a:lnTo>
                    <a:pt x="2641" y="1572"/>
                  </a:lnTo>
                  <a:lnTo>
                    <a:pt x="2646" y="1578"/>
                  </a:lnTo>
                  <a:lnTo>
                    <a:pt x="2649" y="1585"/>
                  </a:lnTo>
                  <a:lnTo>
                    <a:pt x="2651" y="1594"/>
                  </a:lnTo>
                  <a:lnTo>
                    <a:pt x="2652" y="1601"/>
                  </a:lnTo>
                  <a:lnTo>
                    <a:pt x="2574" y="1601"/>
                  </a:lnTo>
                  <a:close/>
                  <a:moveTo>
                    <a:pt x="2451" y="1654"/>
                  </a:moveTo>
                  <a:lnTo>
                    <a:pt x="2451" y="1654"/>
                  </a:lnTo>
                  <a:lnTo>
                    <a:pt x="2451" y="1661"/>
                  </a:lnTo>
                  <a:lnTo>
                    <a:pt x="2452" y="1666"/>
                  </a:lnTo>
                  <a:lnTo>
                    <a:pt x="2454" y="1671"/>
                  </a:lnTo>
                  <a:lnTo>
                    <a:pt x="2456" y="1676"/>
                  </a:lnTo>
                  <a:lnTo>
                    <a:pt x="2459" y="1679"/>
                  </a:lnTo>
                  <a:lnTo>
                    <a:pt x="2463" y="1681"/>
                  </a:lnTo>
                  <a:lnTo>
                    <a:pt x="2467" y="1682"/>
                  </a:lnTo>
                  <a:lnTo>
                    <a:pt x="2473" y="1682"/>
                  </a:lnTo>
                  <a:lnTo>
                    <a:pt x="2473" y="1682"/>
                  </a:lnTo>
                  <a:lnTo>
                    <a:pt x="2481" y="1682"/>
                  </a:lnTo>
                  <a:lnTo>
                    <a:pt x="2489" y="1680"/>
                  </a:lnTo>
                  <a:lnTo>
                    <a:pt x="2497" y="1677"/>
                  </a:lnTo>
                  <a:lnTo>
                    <a:pt x="2504" y="1672"/>
                  </a:lnTo>
                  <a:lnTo>
                    <a:pt x="2498" y="1721"/>
                  </a:lnTo>
                  <a:lnTo>
                    <a:pt x="2498" y="1721"/>
                  </a:lnTo>
                  <a:lnTo>
                    <a:pt x="2489" y="1725"/>
                  </a:lnTo>
                  <a:lnTo>
                    <a:pt x="2477" y="1728"/>
                  </a:lnTo>
                  <a:lnTo>
                    <a:pt x="2466" y="1730"/>
                  </a:lnTo>
                  <a:lnTo>
                    <a:pt x="2455" y="1731"/>
                  </a:lnTo>
                  <a:lnTo>
                    <a:pt x="2455" y="1731"/>
                  </a:lnTo>
                  <a:lnTo>
                    <a:pt x="2448" y="1730"/>
                  </a:lnTo>
                  <a:lnTo>
                    <a:pt x="2441" y="1729"/>
                  </a:lnTo>
                  <a:lnTo>
                    <a:pt x="2434" y="1727"/>
                  </a:lnTo>
                  <a:lnTo>
                    <a:pt x="2429" y="1725"/>
                  </a:lnTo>
                  <a:lnTo>
                    <a:pt x="2424" y="1722"/>
                  </a:lnTo>
                  <a:lnTo>
                    <a:pt x="2419" y="1719"/>
                  </a:lnTo>
                  <a:lnTo>
                    <a:pt x="2416" y="1714"/>
                  </a:lnTo>
                  <a:lnTo>
                    <a:pt x="2412" y="1709"/>
                  </a:lnTo>
                  <a:lnTo>
                    <a:pt x="2407" y="1700"/>
                  </a:lnTo>
                  <a:lnTo>
                    <a:pt x="2403" y="1689"/>
                  </a:lnTo>
                  <a:lnTo>
                    <a:pt x="2401" y="1679"/>
                  </a:lnTo>
                  <a:lnTo>
                    <a:pt x="2400" y="1667"/>
                  </a:lnTo>
                  <a:lnTo>
                    <a:pt x="2400" y="1567"/>
                  </a:lnTo>
                  <a:lnTo>
                    <a:pt x="2368" y="1567"/>
                  </a:lnTo>
                  <a:lnTo>
                    <a:pt x="2368" y="1520"/>
                  </a:lnTo>
                  <a:lnTo>
                    <a:pt x="2400" y="1520"/>
                  </a:lnTo>
                  <a:lnTo>
                    <a:pt x="2400" y="1467"/>
                  </a:lnTo>
                  <a:lnTo>
                    <a:pt x="2451" y="1441"/>
                  </a:lnTo>
                  <a:lnTo>
                    <a:pt x="2451" y="1520"/>
                  </a:lnTo>
                  <a:lnTo>
                    <a:pt x="2497" y="1520"/>
                  </a:lnTo>
                  <a:lnTo>
                    <a:pt x="2497" y="1567"/>
                  </a:lnTo>
                  <a:lnTo>
                    <a:pt x="2451" y="1567"/>
                  </a:lnTo>
                  <a:lnTo>
                    <a:pt x="2451" y="1654"/>
                  </a:lnTo>
                  <a:close/>
                  <a:moveTo>
                    <a:pt x="2351" y="1721"/>
                  </a:moveTo>
                  <a:lnTo>
                    <a:pt x="2351" y="1721"/>
                  </a:lnTo>
                  <a:lnTo>
                    <a:pt x="2342" y="1725"/>
                  </a:lnTo>
                  <a:lnTo>
                    <a:pt x="2332" y="1728"/>
                  </a:lnTo>
                  <a:lnTo>
                    <a:pt x="2321" y="1730"/>
                  </a:lnTo>
                  <a:lnTo>
                    <a:pt x="2309" y="1731"/>
                  </a:lnTo>
                  <a:lnTo>
                    <a:pt x="2309" y="1731"/>
                  </a:lnTo>
                  <a:lnTo>
                    <a:pt x="2301" y="1730"/>
                  </a:lnTo>
                  <a:lnTo>
                    <a:pt x="2295" y="1729"/>
                  </a:lnTo>
                  <a:lnTo>
                    <a:pt x="2289" y="1727"/>
                  </a:lnTo>
                  <a:lnTo>
                    <a:pt x="2283" y="1725"/>
                  </a:lnTo>
                  <a:lnTo>
                    <a:pt x="2279" y="1722"/>
                  </a:lnTo>
                  <a:lnTo>
                    <a:pt x="2273" y="1719"/>
                  </a:lnTo>
                  <a:lnTo>
                    <a:pt x="2269" y="1714"/>
                  </a:lnTo>
                  <a:lnTo>
                    <a:pt x="2266" y="1709"/>
                  </a:lnTo>
                  <a:lnTo>
                    <a:pt x="2260" y="1700"/>
                  </a:lnTo>
                  <a:lnTo>
                    <a:pt x="2257" y="1689"/>
                  </a:lnTo>
                  <a:lnTo>
                    <a:pt x="2254" y="1679"/>
                  </a:lnTo>
                  <a:lnTo>
                    <a:pt x="2254" y="1667"/>
                  </a:lnTo>
                  <a:lnTo>
                    <a:pt x="2254" y="1567"/>
                  </a:lnTo>
                  <a:lnTo>
                    <a:pt x="2222" y="1567"/>
                  </a:lnTo>
                  <a:lnTo>
                    <a:pt x="2222" y="1520"/>
                  </a:lnTo>
                  <a:lnTo>
                    <a:pt x="2254" y="1520"/>
                  </a:lnTo>
                  <a:lnTo>
                    <a:pt x="2254" y="1467"/>
                  </a:lnTo>
                  <a:lnTo>
                    <a:pt x="2305" y="1441"/>
                  </a:lnTo>
                  <a:lnTo>
                    <a:pt x="2305" y="1520"/>
                  </a:lnTo>
                  <a:lnTo>
                    <a:pt x="2348" y="1520"/>
                  </a:lnTo>
                  <a:lnTo>
                    <a:pt x="2348" y="1567"/>
                  </a:lnTo>
                  <a:lnTo>
                    <a:pt x="2305" y="1567"/>
                  </a:lnTo>
                  <a:lnTo>
                    <a:pt x="2305" y="1654"/>
                  </a:lnTo>
                  <a:lnTo>
                    <a:pt x="2305" y="1654"/>
                  </a:lnTo>
                  <a:lnTo>
                    <a:pt x="2305" y="1661"/>
                  </a:lnTo>
                  <a:lnTo>
                    <a:pt x="2306" y="1666"/>
                  </a:lnTo>
                  <a:lnTo>
                    <a:pt x="2308" y="1671"/>
                  </a:lnTo>
                  <a:lnTo>
                    <a:pt x="2310" y="1676"/>
                  </a:lnTo>
                  <a:lnTo>
                    <a:pt x="2313" y="1679"/>
                  </a:lnTo>
                  <a:lnTo>
                    <a:pt x="2318" y="1681"/>
                  </a:lnTo>
                  <a:lnTo>
                    <a:pt x="2322" y="1682"/>
                  </a:lnTo>
                  <a:lnTo>
                    <a:pt x="2327" y="1682"/>
                  </a:lnTo>
                  <a:lnTo>
                    <a:pt x="2327" y="1682"/>
                  </a:lnTo>
                  <a:lnTo>
                    <a:pt x="2335" y="1682"/>
                  </a:lnTo>
                  <a:lnTo>
                    <a:pt x="2343" y="1680"/>
                  </a:lnTo>
                  <a:lnTo>
                    <a:pt x="2350" y="1677"/>
                  </a:lnTo>
                  <a:lnTo>
                    <a:pt x="2358" y="1672"/>
                  </a:lnTo>
                  <a:lnTo>
                    <a:pt x="2351" y="1721"/>
                  </a:lnTo>
                  <a:close/>
                  <a:moveTo>
                    <a:pt x="2855" y="1577"/>
                  </a:moveTo>
                  <a:lnTo>
                    <a:pt x="2855" y="1577"/>
                  </a:lnTo>
                  <a:lnTo>
                    <a:pt x="2847" y="1572"/>
                  </a:lnTo>
                  <a:lnTo>
                    <a:pt x="2839" y="1569"/>
                  </a:lnTo>
                  <a:lnTo>
                    <a:pt x="2830" y="1567"/>
                  </a:lnTo>
                  <a:lnTo>
                    <a:pt x="2821" y="1566"/>
                  </a:lnTo>
                  <a:lnTo>
                    <a:pt x="2821" y="1566"/>
                  </a:lnTo>
                  <a:lnTo>
                    <a:pt x="2813" y="1567"/>
                  </a:lnTo>
                  <a:lnTo>
                    <a:pt x="2804" y="1569"/>
                  </a:lnTo>
                  <a:lnTo>
                    <a:pt x="2798" y="1573"/>
                  </a:lnTo>
                  <a:lnTo>
                    <a:pt x="2793" y="1578"/>
                  </a:lnTo>
                  <a:lnTo>
                    <a:pt x="2789" y="1584"/>
                  </a:lnTo>
                  <a:lnTo>
                    <a:pt x="2787" y="1593"/>
                  </a:lnTo>
                  <a:lnTo>
                    <a:pt x="2785" y="1603"/>
                  </a:lnTo>
                  <a:lnTo>
                    <a:pt x="2784" y="1614"/>
                  </a:lnTo>
                  <a:lnTo>
                    <a:pt x="2784" y="1726"/>
                  </a:lnTo>
                  <a:lnTo>
                    <a:pt x="2734" y="1726"/>
                  </a:lnTo>
                  <a:lnTo>
                    <a:pt x="2734" y="1520"/>
                  </a:lnTo>
                  <a:lnTo>
                    <a:pt x="2784" y="1520"/>
                  </a:lnTo>
                  <a:lnTo>
                    <a:pt x="2784" y="1537"/>
                  </a:lnTo>
                  <a:lnTo>
                    <a:pt x="2784" y="1537"/>
                  </a:lnTo>
                  <a:lnTo>
                    <a:pt x="2789" y="1532"/>
                  </a:lnTo>
                  <a:lnTo>
                    <a:pt x="2794" y="1527"/>
                  </a:lnTo>
                  <a:lnTo>
                    <a:pt x="2799" y="1524"/>
                  </a:lnTo>
                  <a:lnTo>
                    <a:pt x="2805" y="1521"/>
                  </a:lnTo>
                  <a:lnTo>
                    <a:pt x="2811" y="1518"/>
                  </a:lnTo>
                  <a:lnTo>
                    <a:pt x="2817" y="1517"/>
                  </a:lnTo>
                  <a:lnTo>
                    <a:pt x="2823" y="1516"/>
                  </a:lnTo>
                  <a:lnTo>
                    <a:pt x="2830" y="1515"/>
                  </a:lnTo>
                  <a:lnTo>
                    <a:pt x="2830" y="1515"/>
                  </a:lnTo>
                  <a:lnTo>
                    <a:pt x="2840" y="1516"/>
                  </a:lnTo>
                  <a:lnTo>
                    <a:pt x="2851" y="1519"/>
                  </a:lnTo>
                  <a:lnTo>
                    <a:pt x="2860" y="1522"/>
                  </a:lnTo>
                  <a:lnTo>
                    <a:pt x="2868" y="1527"/>
                  </a:lnTo>
                  <a:lnTo>
                    <a:pt x="2855" y="1577"/>
                  </a:lnTo>
                  <a:close/>
                  <a:moveTo>
                    <a:pt x="550" y="1471"/>
                  </a:moveTo>
                  <a:lnTo>
                    <a:pt x="550" y="1490"/>
                  </a:lnTo>
                  <a:lnTo>
                    <a:pt x="499" y="1490"/>
                  </a:lnTo>
                  <a:lnTo>
                    <a:pt x="499" y="1439"/>
                  </a:lnTo>
                  <a:lnTo>
                    <a:pt x="550" y="1439"/>
                  </a:lnTo>
                  <a:lnTo>
                    <a:pt x="550" y="1471"/>
                  </a:lnTo>
                  <a:close/>
                  <a:moveTo>
                    <a:pt x="905" y="1520"/>
                  </a:moveTo>
                  <a:lnTo>
                    <a:pt x="956" y="1520"/>
                  </a:lnTo>
                  <a:lnTo>
                    <a:pt x="956" y="1625"/>
                  </a:lnTo>
                  <a:lnTo>
                    <a:pt x="956" y="1726"/>
                  </a:lnTo>
                  <a:lnTo>
                    <a:pt x="905" y="1726"/>
                  </a:lnTo>
                  <a:lnTo>
                    <a:pt x="905" y="1520"/>
                  </a:lnTo>
                  <a:close/>
                  <a:moveTo>
                    <a:pt x="956" y="1465"/>
                  </a:moveTo>
                  <a:lnTo>
                    <a:pt x="956" y="1490"/>
                  </a:lnTo>
                  <a:lnTo>
                    <a:pt x="905" y="1490"/>
                  </a:lnTo>
                  <a:lnTo>
                    <a:pt x="905" y="1439"/>
                  </a:lnTo>
                  <a:lnTo>
                    <a:pt x="956" y="1439"/>
                  </a:lnTo>
                  <a:lnTo>
                    <a:pt x="956" y="1465"/>
                  </a:lnTo>
                  <a:close/>
                  <a:moveTo>
                    <a:pt x="2359" y="1895"/>
                  </a:moveTo>
                  <a:lnTo>
                    <a:pt x="2359" y="1895"/>
                  </a:lnTo>
                  <a:lnTo>
                    <a:pt x="2353" y="1891"/>
                  </a:lnTo>
                  <a:lnTo>
                    <a:pt x="2348" y="1886"/>
                  </a:lnTo>
                  <a:lnTo>
                    <a:pt x="2343" y="1883"/>
                  </a:lnTo>
                  <a:lnTo>
                    <a:pt x="2337" y="1880"/>
                  </a:lnTo>
                  <a:lnTo>
                    <a:pt x="2332" y="1878"/>
                  </a:lnTo>
                  <a:lnTo>
                    <a:pt x="2326" y="1877"/>
                  </a:lnTo>
                  <a:lnTo>
                    <a:pt x="2312" y="1875"/>
                  </a:lnTo>
                  <a:lnTo>
                    <a:pt x="2312" y="1875"/>
                  </a:lnTo>
                  <a:lnTo>
                    <a:pt x="2303" y="1876"/>
                  </a:lnTo>
                  <a:lnTo>
                    <a:pt x="2295" y="1877"/>
                  </a:lnTo>
                  <a:lnTo>
                    <a:pt x="2287" y="1880"/>
                  </a:lnTo>
                  <a:lnTo>
                    <a:pt x="2279" y="1883"/>
                  </a:lnTo>
                  <a:lnTo>
                    <a:pt x="2271" y="1887"/>
                  </a:lnTo>
                  <a:lnTo>
                    <a:pt x="2265" y="1892"/>
                  </a:lnTo>
                  <a:lnTo>
                    <a:pt x="2259" y="1898"/>
                  </a:lnTo>
                  <a:lnTo>
                    <a:pt x="2253" y="1904"/>
                  </a:lnTo>
                  <a:lnTo>
                    <a:pt x="2249" y="1911"/>
                  </a:lnTo>
                  <a:lnTo>
                    <a:pt x="2244" y="1919"/>
                  </a:lnTo>
                  <a:lnTo>
                    <a:pt x="2241" y="1927"/>
                  </a:lnTo>
                  <a:lnTo>
                    <a:pt x="2238" y="1938"/>
                  </a:lnTo>
                  <a:lnTo>
                    <a:pt x="2235" y="1947"/>
                  </a:lnTo>
                  <a:lnTo>
                    <a:pt x="2234" y="1958"/>
                  </a:lnTo>
                  <a:lnTo>
                    <a:pt x="2232" y="1969"/>
                  </a:lnTo>
                  <a:lnTo>
                    <a:pt x="2231" y="1982"/>
                  </a:lnTo>
                  <a:lnTo>
                    <a:pt x="2231" y="1982"/>
                  </a:lnTo>
                  <a:lnTo>
                    <a:pt x="2232" y="1994"/>
                  </a:lnTo>
                  <a:lnTo>
                    <a:pt x="2234" y="2005"/>
                  </a:lnTo>
                  <a:lnTo>
                    <a:pt x="2235" y="2016"/>
                  </a:lnTo>
                  <a:lnTo>
                    <a:pt x="2238" y="2028"/>
                  </a:lnTo>
                  <a:lnTo>
                    <a:pt x="2240" y="2037"/>
                  </a:lnTo>
                  <a:lnTo>
                    <a:pt x="2244" y="2046"/>
                  </a:lnTo>
                  <a:lnTo>
                    <a:pt x="2248" y="2054"/>
                  </a:lnTo>
                  <a:lnTo>
                    <a:pt x="2253" y="2061"/>
                  </a:lnTo>
                  <a:lnTo>
                    <a:pt x="2258" y="2069"/>
                  </a:lnTo>
                  <a:lnTo>
                    <a:pt x="2264" y="2074"/>
                  </a:lnTo>
                  <a:lnTo>
                    <a:pt x="2270" y="2079"/>
                  </a:lnTo>
                  <a:lnTo>
                    <a:pt x="2278" y="2083"/>
                  </a:lnTo>
                  <a:lnTo>
                    <a:pt x="2286" y="2087"/>
                  </a:lnTo>
                  <a:lnTo>
                    <a:pt x="2294" y="2089"/>
                  </a:lnTo>
                  <a:lnTo>
                    <a:pt x="2302" y="2090"/>
                  </a:lnTo>
                  <a:lnTo>
                    <a:pt x="2311" y="2091"/>
                  </a:lnTo>
                  <a:lnTo>
                    <a:pt x="2311" y="2091"/>
                  </a:lnTo>
                  <a:lnTo>
                    <a:pt x="2318" y="2090"/>
                  </a:lnTo>
                  <a:lnTo>
                    <a:pt x="2325" y="2089"/>
                  </a:lnTo>
                  <a:lnTo>
                    <a:pt x="2331" y="2088"/>
                  </a:lnTo>
                  <a:lnTo>
                    <a:pt x="2336" y="2086"/>
                  </a:lnTo>
                  <a:lnTo>
                    <a:pt x="2342" y="2083"/>
                  </a:lnTo>
                  <a:lnTo>
                    <a:pt x="2348" y="2080"/>
                  </a:lnTo>
                  <a:lnTo>
                    <a:pt x="2353" y="2076"/>
                  </a:lnTo>
                  <a:lnTo>
                    <a:pt x="2359" y="2071"/>
                  </a:lnTo>
                  <a:lnTo>
                    <a:pt x="2359" y="2086"/>
                  </a:lnTo>
                  <a:lnTo>
                    <a:pt x="2410" y="2086"/>
                  </a:lnTo>
                  <a:lnTo>
                    <a:pt x="2410" y="1794"/>
                  </a:lnTo>
                  <a:lnTo>
                    <a:pt x="2359" y="1820"/>
                  </a:lnTo>
                  <a:lnTo>
                    <a:pt x="2359" y="1895"/>
                  </a:lnTo>
                  <a:close/>
                  <a:moveTo>
                    <a:pt x="2323" y="2044"/>
                  </a:moveTo>
                  <a:lnTo>
                    <a:pt x="2323" y="2044"/>
                  </a:lnTo>
                  <a:lnTo>
                    <a:pt x="2316" y="2043"/>
                  </a:lnTo>
                  <a:lnTo>
                    <a:pt x="2309" y="2041"/>
                  </a:lnTo>
                  <a:lnTo>
                    <a:pt x="2302" y="2038"/>
                  </a:lnTo>
                  <a:lnTo>
                    <a:pt x="2296" y="2032"/>
                  </a:lnTo>
                  <a:lnTo>
                    <a:pt x="2291" y="2024"/>
                  </a:lnTo>
                  <a:lnTo>
                    <a:pt x="2287" y="2012"/>
                  </a:lnTo>
                  <a:lnTo>
                    <a:pt x="2285" y="1998"/>
                  </a:lnTo>
                  <a:lnTo>
                    <a:pt x="2284" y="1980"/>
                  </a:lnTo>
                  <a:lnTo>
                    <a:pt x="2284" y="1980"/>
                  </a:lnTo>
                  <a:lnTo>
                    <a:pt x="2285" y="1964"/>
                  </a:lnTo>
                  <a:lnTo>
                    <a:pt x="2287" y="1951"/>
                  </a:lnTo>
                  <a:lnTo>
                    <a:pt x="2291" y="1941"/>
                  </a:lnTo>
                  <a:lnTo>
                    <a:pt x="2296" y="1934"/>
                  </a:lnTo>
                  <a:lnTo>
                    <a:pt x="2302" y="1928"/>
                  </a:lnTo>
                  <a:lnTo>
                    <a:pt x="2308" y="1924"/>
                  </a:lnTo>
                  <a:lnTo>
                    <a:pt x="2316" y="1923"/>
                  </a:lnTo>
                  <a:lnTo>
                    <a:pt x="2322" y="1922"/>
                  </a:lnTo>
                  <a:lnTo>
                    <a:pt x="2322" y="1922"/>
                  </a:lnTo>
                  <a:lnTo>
                    <a:pt x="2329" y="1923"/>
                  </a:lnTo>
                  <a:lnTo>
                    <a:pt x="2335" y="1924"/>
                  </a:lnTo>
                  <a:lnTo>
                    <a:pt x="2340" y="1926"/>
                  </a:lnTo>
                  <a:lnTo>
                    <a:pt x="2345" y="1929"/>
                  </a:lnTo>
                  <a:lnTo>
                    <a:pt x="2349" y="1932"/>
                  </a:lnTo>
                  <a:lnTo>
                    <a:pt x="2353" y="1936"/>
                  </a:lnTo>
                  <a:lnTo>
                    <a:pt x="2359" y="1943"/>
                  </a:lnTo>
                  <a:lnTo>
                    <a:pt x="2359" y="2024"/>
                  </a:lnTo>
                  <a:lnTo>
                    <a:pt x="2359" y="2024"/>
                  </a:lnTo>
                  <a:lnTo>
                    <a:pt x="2352" y="2031"/>
                  </a:lnTo>
                  <a:lnTo>
                    <a:pt x="2345" y="2037"/>
                  </a:lnTo>
                  <a:lnTo>
                    <a:pt x="2340" y="2040"/>
                  </a:lnTo>
                  <a:lnTo>
                    <a:pt x="2335" y="2042"/>
                  </a:lnTo>
                  <a:lnTo>
                    <a:pt x="2329" y="2043"/>
                  </a:lnTo>
                  <a:lnTo>
                    <a:pt x="2323" y="2044"/>
                  </a:lnTo>
                  <a:lnTo>
                    <a:pt x="2323" y="2044"/>
                  </a:lnTo>
                  <a:close/>
                  <a:moveTo>
                    <a:pt x="624" y="1938"/>
                  </a:moveTo>
                  <a:lnTo>
                    <a:pt x="624" y="1938"/>
                  </a:lnTo>
                  <a:lnTo>
                    <a:pt x="617" y="1934"/>
                  </a:lnTo>
                  <a:lnTo>
                    <a:pt x="609" y="1929"/>
                  </a:lnTo>
                  <a:lnTo>
                    <a:pt x="600" y="1927"/>
                  </a:lnTo>
                  <a:lnTo>
                    <a:pt x="590" y="1926"/>
                  </a:lnTo>
                  <a:lnTo>
                    <a:pt x="590" y="1926"/>
                  </a:lnTo>
                  <a:lnTo>
                    <a:pt x="582" y="1927"/>
                  </a:lnTo>
                  <a:lnTo>
                    <a:pt x="574" y="1929"/>
                  </a:lnTo>
                  <a:lnTo>
                    <a:pt x="568" y="1934"/>
                  </a:lnTo>
                  <a:lnTo>
                    <a:pt x="563" y="1939"/>
                  </a:lnTo>
                  <a:lnTo>
                    <a:pt x="559" y="1945"/>
                  </a:lnTo>
                  <a:lnTo>
                    <a:pt x="557" y="1953"/>
                  </a:lnTo>
                  <a:lnTo>
                    <a:pt x="555" y="1963"/>
                  </a:lnTo>
                  <a:lnTo>
                    <a:pt x="554" y="1974"/>
                  </a:lnTo>
                  <a:lnTo>
                    <a:pt x="554" y="2086"/>
                  </a:lnTo>
                  <a:lnTo>
                    <a:pt x="503" y="2086"/>
                  </a:lnTo>
                  <a:lnTo>
                    <a:pt x="503" y="1880"/>
                  </a:lnTo>
                  <a:lnTo>
                    <a:pt x="554" y="1880"/>
                  </a:lnTo>
                  <a:lnTo>
                    <a:pt x="554" y="1898"/>
                  </a:lnTo>
                  <a:lnTo>
                    <a:pt x="554" y="1898"/>
                  </a:lnTo>
                  <a:lnTo>
                    <a:pt x="559" y="1893"/>
                  </a:lnTo>
                  <a:lnTo>
                    <a:pt x="564" y="1887"/>
                  </a:lnTo>
                  <a:lnTo>
                    <a:pt x="569" y="1884"/>
                  </a:lnTo>
                  <a:lnTo>
                    <a:pt x="575" y="1881"/>
                  </a:lnTo>
                  <a:lnTo>
                    <a:pt x="580" y="1878"/>
                  </a:lnTo>
                  <a:lnTo>
                    <a:pt x="586" y="1877"/>
                  </a:lnTo>
                  <a:lnTo>
                    <a:pt x="593" y="1876"/>
                  </a:lnTo>
                  <a:lnTo>
                    <a:pt x="600" y="1875"/>
                  </a:lnTo>
                  <a:lnTo>
                    <a:pt x="600" y="1875"/>
                  </a:lnTo>
                  <a:lnTo>
                    <a:pt x="610" y="1876"/>
                  </a:lnTo>
                  <a:lnTo>
                    <a:pt x="620" y="1879"/>
                  </a:lnTo>
                  <a:lnTo>
                    <a:pt x="630" y="1883"/>
                  </a:lnTo>
                  <a:lnTo>
                    <a:pt x="639" y="1888"/>
                  </a:lnTo>
                  <a:lnTo>
                    <a:pt x="624" y="1938"/>
                  </a:lnTo>
                  <a:close/>
                  <a:moveTo>
                    <a:pt x="223" y="1880"/>
                  </a:moveTo>
                  <a:lnTo>
                    <a:pt x="274" y="1880"/>
                  </a:lnTo>
                  <a:lnTo>
                    <a:pt x="215" y="2086"/>
                  </a:lnTo>
                  <a:lnTo>
                    <a:pt x="171" y="2086"/>
                  </a:lnTo>
                  <a:lnTo>
                    <a:pt x="149" y="2001"/>
                  </a:lnTo>
                  <a:lnTo>
                    <a:pt x="149" y="2001"/>
                  </a:lnTo>
                  <a:lnTo>
                    <a:pt x="137" y="1956"/>
                  </a:lnTo>
                  <a:lnTo>
                    <a:pt x="137" y="1956"/>
                  </a:lnTo>
                  <a:lnTo>
                    <a:pt x="132" y="1978"/>
                  </a:lnTo>
                  <a:lnTo>
                    <a:pt x="126" y="2002"/>
                  </a:lnTo>
                  <a:lnTo>
                    <a:pt x="103" y="2086"/>
                  </a:lnTo>
                  <a:lnTo>
                    <a:pt x="58" y="2086"/>
                  </a:lnTo>
                  <a:lnTo>
                    <a:pt x="58" y="2085"/>
                  </a:lnTo>
                  <a:lnTo>
                    <a:pt x="0" y="1880"/>
                  </a:lnTo>
                  <a:lnTo>
                    <a:pt x="53" y="1880"/>
                  </a:lnTo>
                  <a:lnTo>
                    <a:pt x="72" y="1957"/>
                  </a:lnTo>
                  <a:lnTo>
                    <a:pt x="72" y="1957"/>
                  </a:lnTo>
                  <a:lnTo>
                    <a:pt x="77" y="1982"/>
                  </a:lnTo>
                  <a:lnTo>
                    <a:pt x="82" y="2007"/>
                  </a:lnTo>
                  <a:lnTo>
                    <a:pt x="82" y="2007"/>
                  </a:lnTo>
                  <a:lnTo>
                    <a:pt x="88" y="1982"/>
                  </a:lnTo>
                  <a:lnTo>
                    <a:pt x="94" y="1956"/>
                  </a:lnTo>
                  <a:lnTo>
                    <a:pt x="116" y="1880"/>
                  </a:lnTo>
                  <a:lnTo>
                    <a:pt x="160" y="1880"/>
                  </a:lnTo>
                  <a:lnTo>
                    <a:pt x="181" y="1956"/>
                  </a:lnTo>
                  <a:lnTo>
                    <a:pt x="181" y="1956"/>
                  </a:lnTo>
                  <a:lnTo>
                    <a:pt x="188" y="1981"/>
                  </a:lnTo>
                  <a:lnTo>
                    <a:pt x="194" y="2008"/>
                  </a:lnTo>
                  <a:lnTo>
                    <a:pt x="194" y="2008"/>
                  </a:lnTo>
                  <a:lnTo>
                    <a:pt x="198" y="1985"/>
                  </a:lnTo>
                  <a:lnTo>
                    <a:pt x="204" y="1956"/>
                  </a:lnTo>
                  <a:lnTo>
                    <a:pt x="223" y="1880"/>
                  </a:lnTo>
                  <a:close/>
                  <a:moveTo>
                    <a:pt x="377" y="1875"/>
                  </a:moveTo>
                  <a:lnTo>
                    <a:pt x="377" y="1875"/>
                  </a:lnTo>
                  <a:lnTo>
                    <a:pt x="368" y="1876"/>
                  </a:lnTo>
                  <a:lnTo>
                    <a:pt x="358" y="1877"/>
                  </a:lnTo>
                  <a:lnTo>
                    <a:pt x="349" y="1880"/>
                  </a:lnTo>
                  <a:lnTo>
                    <a:pt x="340" y="1883"/>
                  </a:lnTo>
                  <a:lnTo>
                    <a:pt x="332" y="1887"/>
                  </a:lnTo>
                  <a:lnTo>
                    <a:pt x="324" y="1893"/>
                  </a:lnTo>
                  <a:lnTo>
                    <a:pt x="317" y="1899"/>
                  </a:lnTo>
                  <a:lnTo>
                    <a:pt x="311" y="1906"/>
                  </a:lnTo>
                  <a:lnTo>
                    <a:pt x="304" y="1913"/>
                  </a:lnTo>
                  <a:lnTo>
                    <a:pt x="299" y="1921"/>
                  </a:lnTo>
                  <a:lnTo>
                    <a:pt x="294" y="1930"/>
                  </a:lnTo>
                  <a:lnTo>
                    <a:pt x="291" y="1940"/>
                  </a:lnTo>
                  <a:lnTo>
                    <a:pt x="288" y="1950"/>
                  </a:lnTo>
                  <a:lnTo>
                    <a:pt x="286" y="1960"/>
                  </a:lnTo>
                  <a:lnTo>
                    <a:pt x="284" y="1971"/>
                  </a:lnTo>
                  <a:lnTo>
                    <a:pt x="284" y="1984"/>
                  </a:lnTo>
                  <a:lnTo>
                    <a:pt x="284" y="1984"/>
                  </a:lnTo>
                  <a:lnTo>
                    <a:pt x="284" y="1995"/>
                  </a:lnTo>
                  <a:lnTo>
                    <a:pt x="286" y="2006"/>
                  </a:lnTo>
                  <a:lnTo>
                    <a:pt x="288" y="2016"/>
                  </a:lnTo>
                  <a:lnTo>
                    <a:pt x="291" y="2027"/>
                  </a:lnTo>
                  <a:lnTo>
                    <a:pt x="294" y="2036"/>
                  </a:lnTo>
                  <a:lnTo>
                    <a:pt x="299" y="2045"/>
                  </a:lnTo>
                  <a:lnTo>
                    <a:pt x="304" y="2053"/>
                  </a:lnTo>
                  <a:lnTo>
                    <a:pt x="311" y="2060"/>
                  </a:lnTo>
                  <a:lnTo>
                    <a:pt x="317" y="2068"/>
                  </a:lnTo>
                  <a:lnTo>
                    <a:pt x="324" y="2074"/>
                  </a:lnTo>
                  <a:lnTo>
                    <a:pt x="332" y="2079"/>
                  </a:lnTo>
                  <a:lnTo>
                    <a:pt x="340" y="2083"/>
                  </a:lnTo>
                  <a:lnTo>
                    <a:pt x="349" y="2086"/>
                  </a:lnTo>
                  <a:lnTo>
                    <a:pt x="358" y="2089"/>
                  </a:lnTo>
                  <a:lnTo>
                    <a:pt x="368" y="2090"/>
                  </a:lnTo>
                  <a:lnTo>
                    <a:pt x="377" y="2091"/>
                  </a:lnTo>
                  <a:lnTo>
                    <a:pt x="377" y="2091"/>
                  </a:lnTo>
                  <a:lnTo>
                    <a:pt x="387" y="2090"/>
                  </a:lnTo>
                  <a:lnTo>
                    <a:pt x="398" y="2089"/>
                  </a:lnTo>
                  <a:lnTo>
                    <a:pt x="407" y="2086"/>
                  </a:lnTo>
                  <a:lnTo>
                    <a:pt x="415" y="2083"/>
                  </a:lnTo>
                  <a:lnTo>
                    <a:pt x="423" y="2079"/>
                  </a:lnTo>
                  <a:lnTo>
                    <a:pt x="432" y="2074"/>
                  </a:lnTo>
                  <a:lnTo>
                    <a:pt x="439" y="2068"/>
                  </a:lnTo>
                  <a:lnTo>
                    <a:pt x="445" y="2060"/>
                  </a:lnTo>
                  <a:lnTo>
                    <a:pt x="451" y="2053"/>
                  </a:lnTo>
                  <a:lnTo>
                    <a:pt x="456" y="2045"/>
                  </a:lnTo>
                  <a:lnTo>
                    <a:pt x="460" y="2036"/>
                  </a:lnTo>
                  <a:lnTo>
                    <a:pt x="464" y="2027"/>
                  </a:lnTo>
                  <a:lnTo>
                    <a:pt x="467" y="2016"/>
                  </a:lnTo>
                  <a:lnTo>
                    <a:pt x="469" y="2006"/>
                  </a:lnTo>
                  <a:lnTo>
                    <a:pt x="472" y="1995"/>
                  </a:lnTo>
                  <a:lnTo>
                    <a:pt x="472" y="1984"/>
                  </a:lnTo>
                  <a:lnTo>
                    <a:pt x="472" y="1984"/>
                  </a:lnTo>
                  <a:lnTo>
                    <a:pt x="472" y="1971"/>
                  </a:lnTo>
                  <a:lnTo>
                    <a:pt x="469" y="1960"/>
                  </a:lnTo>
                  <a:lnTo>
                    <a:pt x="467" y="1950"/>
                  </a:lnTo>
                  <a:lnTo>
                    <a:pt x="464" y="1940"/>
                  </a:lnTo>
                  <a:lnTo>
                    <a:pt x="460" y="1930"/>
                  </a:lnTo>
                  <a:lnTo>
                    <a:pt x="456" y="1921"/>
                  </a:lnTo>
                  <a:lnTo>
                    <a:pt x="451" y="1913"/>
                  </a:lnTo>
                  <a:lnTo>
                    <a:pt x="445" y="1906"/>
                  </a:lnTo>
                  <a:lnTo>
                    <a:pt x="439" y="1899"/>
                  </a:lnTo>
                  <a:lnTo>
                    <a:pt x="432" y="1893"/>
                  </a:lnTo>
                  <a:lnTo>
                    <a:pt x="423" y="1887"/>
                  </a:lnTo>
                  <a:lnTo>
                    <a:pt x="415" y="1883"/>
                  </a:lnTo>
                  <a:lnTo>
                    <a:pt x="407" y="1880"/>
                  </a:lnTo>
                  <a:lnTo>
                    <a:pt x="398" y="1877"/>
                  </a:lnTo>
                  <a:lnTo>
                    <a:pt x="387" y="1876"/>
                  </a:lnTo>
                  <a:lnTo>
                    <a:pt x="377" y="1875"/>
                  </a:lnTo>
                  <a:lnTo>
                    <a:pt x="377" y="1875"/>
                  </a:lnTo>
                  <a:close/>
                  <a:moveTo>
                    <a:pt x="377" y="2043"/>
                  </a:moveTo>
                  <a:lnTo>
                    <a:pt x="377" y="2043"/>
                  </a:lnTo>
                  <a:lnTo>
                    <a:pt x="368" y="2042"/>
                  </a:lnTo>
                  <a:lnTo>
                    <a:pt x="360" y="2039"/>
                  </a:lnTo>
                  <a:lnTo>
                    <a:pt x="354" y="2034"/>
                  </a:lnTo>
                  <a:lnTo>
                    <a:pt x="347" y="2027"/>
                  </a:lnTo>
                  <a:lnTo>
                    <a:pt x="342" y="2018"/>
                  </a:lnTo>
                  <a:lnTo>
                    <a:pt x="338" y="2008"/>
                  </a:lnTo>
                  <a:lnTo>
                    <a:pt x="336" y="1996"/>
                  </a:lnTo>
                  <a:lnTo>
                    <a:pt x="336" y="1984"/>
                  </a:lnTo>
                  <a:lnTo>
                    <a:pt x="336" y="1984"/>
                  </a:lnTo>
                  <a:lnTo>
                    <a:pt x="336" y="1970"/>
                  </a:lnTo>
                  <a:lnTo>
                    <a:pt x="338" y="1958"/>
                  </a:lnTo>
                  <a:lnTo>
                    <a:pt x="342" y="1949"/>
                  </a:lnTo>
                  <a:lnTo>
                    <a:pt x="347" y="1940"/>
                  </a:lnTo>
                  <a:lnTo>
                    <a:pt x="354" y="1932"/>
                  </a:lnTo>
                  <a:lnTo>
                    <a:pt x="360" y="1927"/>
                  </a:lnTo>
                  <a:lnTo>
                    <a:pt x="368" y="1924"/>
                  </a:lnTo>
                  <a:lnTo>
                    <a:pt x="377" y="1923"/>
                  </a:lnTo>
                  <a:lnTo>
                    <a:pt x="377" y="1923"/>
                  </a:lnTo>
                  <a:lnTo>
                    <a:pt x="386" y="1924"/>
                  </a:lnTo>
                  <a:lnTo>
                    <a:pt x="395" y="1927"/>
                  </a:lnTo>
                  <a:lnTo>
                    <a:pt x="402" y="1932"/>
                  </a:lnTo>
                  <a:lnTo>
                    <a:pt x="408" y="1940"/>
                  </a:lnTo>
                  <a:lnTo>
                    <a:pt x="413" y="1949"/>
                  </a:lnTo>
                  <a:lnTo>
                    <a:pt x="416" y="1958"/>
                  </a:lnTo>
                  <a:lnTo>
                    <a:pt x="418" y="1970"/>
                  </a:lnTo>
                  <a:lnTo>
                    <a:pt x="419" y="1984"/>
                  </a:lnTo>
                  <a:lnTo>
                    <a:pt x="419" y="1984"/>
                  </a:lnTo>
                  <a:lnTo>
                    <a:pt x="418" y="1996"/>
                  </a:lnTo>
                  <a:lnTo>
                    <a:pt x="416" y="2008"/>
                  </a:lnTo>
                  <a:lnTo>
                    <a:pt x="413" y="2018"/>
                  </a:lnTo>
                  <a:lnTo>
                    <a:pt x="408" y="2027"/>
                  </a:lnTo>
                  <a:lnTo>
                    <a:pt x="402" y="2034"/>
                  </a:lnTo>
                  <a:lnTo>
                    <a:pt x="395" y="2039"/>
                  </a:lnTo>
                  <a:lnTo>
                    <a:pt x="386" y="2042"/>
                  </a:lnTo>
                  <a:lnTo>
                    <a:pt x="377" y="2043"/>
                  </a:lnTo>
                  <a:lnTo>
                    <a:pt x="377" y="2043"/>
                  </a:lnTo>
                  <a:close/>
                  <a:moveTo>
                    <a:pt x="2107" y="1938"/>
                  </a:moveTo>
                  <a:lnTo>
                    <a:pt x="2107" y="1938"/>
                  </a:lnTo>
                  <a:lnTo>
                    <a:pt x="2099" y="1934"/>
                  </a:lnTo>
                  <a:lnTo>
                    <a:pt x="2091" y="1929"/>
                  </a:lnTo>
                  <a:lnTo>
                    <a:pt x="2082" y="1927"/>
                  </a:lnTo>
                  <a:lnTo>
                    <a:pt x="2074" y="1926"/>
                  </a:lnTo>
                  <a:lnTo>
                    <a:pt x="2074" y="1926"/>
                  </a:lnTo>
                  <a:lnTo>
                    <a:pt x="2064" y="1927"/>
                  </a:lnTo>
                  <a:lnTo>
                    <a:pt x="2057" y="1929"/>
                  </a:lnTo>
                  <a:lnTo>
                    <a:pt x="2051" y="1934"/>
                  </a:lnTo>
                  <a:lnTo>
                    <a:pt x="2046" y="1939"/>
                  </a:lnTo>
                  <a:lnTo>
                    <a:pt x="2042" y="1945"/>
                  </a:lnTo>
                  <a:lnTo>
                    <a:pt x="2039" y="1953"/>
                  </a:lnTo>
                  <a:lnTo>
                    <a:pt x="2037" y="1963"/>
                  </a:lnTo>
                  <a:lnTo>
                    <a:pt x="2037" y="1974"/>
                  </a:lnTo>
                  <a:lnTo>
                    <a:pt x="2037" y="2086"/>
                  </a:lnTo>
                  <a:lnTo>
                    <a:pt x="1985" y="2086"/>
                  </a:lnTo>
                  <a:lnTo>
                    <a:pt x="1985" y="1880"/>
                  </a:lnTo>
                  <a:lnTo>
                    <a:pt x="2037" y="1880"/>
                  </a:lnTo>
                  <a:lnTo>
                    <a:pt x="2037" y="1898"/>
                  </a:lnTo>
                  <a:lnTo>
                    <a:pt x="2037" y="1898"/>
                  </a:lnTo>
                  <a:lnTo>
                    <a:pt x="2041" y="1893"/>
                  </a:lnTo>
                  <a:lnTo>
                    <a:pt x="2046" y="1887"/>
                  </a:lnTo>
                  <a:lnTo>
                    <a:pt x="2051" y="1884"/>
                  </a:lnTo>
                  <a:lnTo>
                    <a:pt x="2057" y="1881"/>
                  </a:lnTo>
                  <a:lnTo>
                    <a:pt x="2063" y="1878"/>
                  </a:lnTo>
                  <a:lnTo>
                    <a:pt x="2070" y="1877"/>
                  </a:lnTo>
                  <a:lnTo>
                    <a:pt x="2076" y="1876"/>
                  </a:lnTo>
                  <a:lnTo>
                    <a:pt x="2082" y="1875"/>
                  </a:lnTo>
                  <a:lnTo>
                    <a:pt x="2082" y="1875"/>
                  </a:lnTo>
                  <a:lnTo>
                    <a:pt x="2092" y="1876"/>
                  </a:lnTo>
                  <a:lnTo>
                    <a:pt x="2102" y="1879"/>
                  </a:lnTo>
                  <a:lnTo>
                    <a:pt x="2113" y="1883"/>
                  </a:lnTo>
                  <a:lnTo>
                    <a:pt x="2121" y="1888"/>
                  </a:lnTo>
                  <a:lnTo>
                    <a:pt x="2107" y="1938"/>
                  </a:lnTo>
                  <a:close/>
                  <a:moveTo>
                    <a:pt x="1706" y="1880"/>
                  </a:moveTo>
                  <a:lnTo>
                    <a:pt x="1756" y="1880"/>
                  </a:lnTo>
                  <a:lnTo>
                    <a:pt x="1697" y="2086"/>
                  </a:lnTo>
                  <a:lnTo>
                    <a:pt x="1653" y="2086"/>
                  </a:lnTo>
                  <a:lnTo>
                    <a:pt x="1631" y="2001"/>
                  </a:lnTo>
                  <a:lnTo>
                    <a:pt x="1631" y="2001"/>
                  </a:lnTo>
                  <a:lnTo>
                    <a:pt x="1620" y="1956"/>
                  </a:lnTo>
                  <a:lnTo>
                    <a:pt x="1620" y="1956"/>
                  </a:lnTo>
                  <a:lnTo>
                    <a:pt x="1614" y="1978"/>
                  </a:lnTo>
                  <a:lnTo>
                    <a:pt x="1608" y="2002"/>
                  </a:lnTo>
                  <a:lnTo>
                    <a:pt x="1586" y="2086"/>
                  </a:lnTo>
                  <a:lnTo>
                    <a:pt x="1542" y="2086"/>
                  </a:lnTo>
                  <a:lnTo>
                    <a:pt x="1541" y="2085"/>
                  </a:lnTo>
                  <a:lnTo>
                    <a:pt x="1483" y="1880"/>
                  </a:lnTo>
                  <a:lnTo>
                    <a:pt x="1535" y="1880"/>
                  </a:lnTo>
                  <a:lnTo>
                    <a:pt x="1555" y="1957"/>
                  </a:lnTo>
                  <a:lnTo>
                    <a:pt x="1555" y="1957"/>
                  </a:lnTo>
                  <a:lnTo>
                    <a:pt x="1560" y="1982"/>
                  </a:lnTo>
                  <a:lnTo>
                    <a:pt x="1565" y="2007"/>
                  </a:lnTo>
                  <a:lnTo>
                    <a:pt x="1565" y="2007"/>
                  </a:lnTo>
                  <a:lnTo>
                    <a:pt x="1570" y="1982"/>
                  </a:lnTo>
                  <a:lnTo>
                    <a:pt x="1578" y="1956"/>
                  </a:lnTo>
                  <a:lnTo>
                    <a:pt x="1599" y="1880"/>
                  </a:lnTo>
                  <a:lnTo>
                    <a:pt x="1642" y="1880"/>
                  </a:lnTo>
                  <a:lnTo>
                    <a:pt x="1664" y="1956"/>
                  </a:lnTo>
                  <a:lnTo>
                    <a:pt x="1664" y="1956"/>
                  </a:lnTo>
                  <a:lnTo>
                    <a:pt x="1670" y="1981"/>
                  </a:lnTo>
                  <a:lnTo>
                    <a:pt x="1676" y="2008"/>
                  </a:lnTo>
                  <a:lnTo>
                    <a:pt x="1676" y="2008"/>
                  </a:lnTo>
                  <a:lnTo>
                    <a:pt x="1681" y="1985"/>
                  </a:lnTo>
                  <a:lnTo>
                    <a:pt x="1687" y="1956"/>
                  </a:lnTo>
                  <a:lnTo>
                    <a:pt x="1706" y="1880"/>
                  </a:lnTo>
                  <a:close/>
                  <a:moveTo>
                    <a:pt x="1859" y="1875"/>
                  </a:moveTo>
                  <a:lnTo>
                    <a:pt x="1859" y="1875"/>
                  </a:lnTo>
                  <a:lnTo>
                    <a:pt x="1850" y="1876"/>
                  </a:lnTo>
                  <a:lnTo>
                    <a:pt x="1840" y="1877"/>
                  </a:lnTo>
                  <a:lnTo>
                    <a:pt x="1831" y="1880"/>
                  </a:lnTo>
                  <a:lnTo>
                    <a:pt x="1822" y="1883"/>
                  </a:lnTo>
                  <a:lnTo>
                    <a:pt x="1814" y="1887"/>
                  </a:lnTo>
                  <a:lnTo>
                    <a:pt x="1806" y="1894"/>
                  </a:lnTo>
                  <a:lnTo>
                    <a:pt x="1799" y="1899"/>
                  </a:lnTo>
                  <a:lnTo>
                    <a:pt x="1793" y="1906"/>
                  </a:lnTo>
                  <a:lnTo>
                    <a:pt x="1787" y="1913"/>
                  </a:lnTo>
                  <a:lnTo>
                    <a:pt x="1781" y="1921"/>
                  </a:lnTo>
                  <a:lnTo>
                    <a:pt x="1776" y="1930"/>
                  </a:lnTo>
                  <a:lnTo>
                    <a:pt x="1773" y="1940"/>
                  </a:lnTo>
                  <a:lnTo>
                    <a:pt x="1770" y="1950"/>
                  </a:lnTo>
                  <a:lnTo>
                    <a:pt x="1767" y="1961"/>
                  </a:lnTo>
                  <a:lnTo>
                    <a:pt x="1766" y="1971"/>
                  </a:lnTo>
                  <a:lnTo>
                    <a:pt x="1766" y="1984"/>
                  </a:lnTo>
                  <a:lnTo>
                    <a:pt x="1766" y="1984"/>
                  </a:lnTo>
                  <a:lnTo>
                    <a:pt x="1766" y="1995"/>
                  </a:lnTo>
                  <a:lnTo>
                    <a:pt x="1767" y="2006"/>
                  </a:lnTo>
                  <a:lnTo>
                    <a:pt x="1770" y="2016"/>
                  </a:lnTo>
                  <a:lnTo>
                    <a:pt x="1773" y="2027"/>
                  </a:lnTo>
                  <a:lnTo>
                    <a:pt x="1776" y="2036"/>
                  </a:lnTo>
                  <a:lnTo>
                    <a:pt x="1781" y="2045"/>
                  </a:lnTo>
                  <a:lnTo>
                    <a:pt x="1787" y="2053"/>
                  </a:lnTo>
                  <a:lnTo>
                    <a:pt x="1793" y="2060"/>
                  </a:lnTo>
                  <a:lnTo>
                    <a:pt x="1799" y="2068"/>
                  </a:lnTo>
                  <a:lnTo>
                    <a:pt x="1806" y="2074"/>
                  </a:lnTo>
                  <a:lnTo>
                    <a:pt x="1814" y="2079"/>
                  </a:lnTo>
                  <a:lnTo>
                    <a:pt x="1822" y="2083"/>
                  </a:lnTo>
                  <a:lnTo>
                    <a:pt x="1831" y="2086"/>
                  </a:lnTo>
                  <a:lnTo>
                    <a:pt x="1840" y="2089"/>
                  </a:lnTo>
                  <a:lnTo>
                    <a:pt x="1850" y="2090"/>
                  </a:lnTo>
                  <a:lnTo>
                    <a:pt x="1859" y="2091"/>
                  </a:lnTo>
                  <a:lnTo>
                    <a:pt x="1859" y="2091"/>
                  </a:lnTo>
                  <a:lnTo>
                    <a:pt x="1870" y="2090"/>
                  </a:lnTo>
                  <a:lnTo>
                    <a:pt x="1880" y="2089"/>
                  </a:lnTo>
                  <a:lnTo>
                    <a:pt x="1889" y="2086"/>
                  </a:lnTo>
                  <a:lnTo>
                    <a:pt x="1897" y="2083"/>
                  </a:lnTo>
                  <a:lnTo>
                    <a:pt x="1906" y="2079"/>
                  </a:lnTo>
                  <a:lnTo>
                    <a:pt x="1914" y="2074"/>
                  </a:lnTo>
                  <a:lnTo>
                    <a:pt x="1921" y="2068"/>
                  </a:lnTo>
                  <a:lnTo>
                    <a:pt x="1927" y="2060"/>
                  </a:lnTo>
                  <a:lnTo>
                    <a:pt x="1933" y="2053"/>
                  </a:lnTo>
                  <a:lnTo>
                    <a:pt x="1938" y="2045"/>
                  </a:lnTo>
                  <a:lnTo>
                    <a:pt x="1942" y="2036"/>
                  </a:lnTo>
                  <a:lnTo>
                    <a:pt x="1947" y="2027"/>
                  </a:lnTo>
                  <a:lnTo>
                    <a:pt x="1950" y="2016"/>
                  </a:lnTo>
                  <a:lnTo>
                    <a:pt x="1952" y="2006"/>
                  </a:lnTo>
                  <a:lnTo>
                    <a:pt x="1954" y="1995"/>
                  </a:lnTo>
                  <a:lnTo>
                    <a:pt x="1954" y="1984"/>
                  </a:lnTo>
                  <a:lnTo>
                    <a:pt x="1954" y="1984"/>
                  </a:lnTo>
                  <a:lnTo>
                    <a:pt x="1954" y="1971"/>
                  </a:lnTo>
                  <a:lnTo>
                    <a:pt x="1952" y="1961"/>
                  </a:lnTo>
                  <a:lnTo>
                    <a:pt x="1950" y="1950"/>
                  </a:lnTo>
                  <a:lnTo>
                    <a:pt x="1947" y="1940"/>
                  </a:lnTo>
                  <a:lnTo>
                    <a:pt x="1942" y="1930"/>
                  </a:lnTo>
                  <a:lnTo>
                    <a:pt x="1938" y="1921"/>
                  </a:lnTo>
                  <a:lnTo>
                    <a:pt x="1933" y="1913"/>
                  </a:lnTo>
                  <a:lnTo>
                    <a:pt x="1927" y="1906"/>
                  </a:lnTo>
                  <a:lnTo>
                    <a:pt x="1921" y="1899"/>
                  </a:lnTo>
                  <a:lnTo>
                    <a:pt x="1914" y="1894"/>
                  </a:lnTo>
                  <a:lnTo>
                    <a:pt x="1906" y="1887"/>
                  </a:lnTo>
                  <a:lnTo>
                    <a:pt x="1897" y="1883"/>
                  </a:lnTo>
                  <a:lnTo>
                    <a:pt x="1889" y="1880"/>
                  </a:lnTo>
                  <a:lnTo>
                    <a:pt x="1880" y="1877"/>
                  </a:lnTo>
                  <a:lnTo>
                    <a:pt x="1870" y="1876"/>
                  </a:lnTo>
                  <a:lnTo>
                    <a:pt x="1859" y="1875"/>
                  </a:lnTo>
                  <a:lnTo>
                    <a:pt x="1859" y="1875"/>
                  </a:lnTo>
                  <a:close/>
                  <a:moveTo>
                    <a:pt x="1859" y="2043"/>
                  </a:moveTo>
                  <a:lnTo>
                    <a:pt x="1859" y="2043"/>
                  </a:lnTo>
                  <a:lnTo>
                    <a:pt x="1850" y="2042"/>
                  </a:lnTo>
                  <a:lnTo>
                    <a:pt x="1843" y="2039"/>
                  </a:lnTo>
                  <a:lnTo>
                    <a:pt x="1836" y="2034"/>
                  </a:lnTo>
                  <a:lnTo>
                    <a:pt x="1830" y="2027"/>
                  </a:lnTo>
                  <a:lnTo>
                    <a:pt x="1825" y="2018"/>
                  </a:lnTo>
                  <a:lnTo>
                    <a:pt x="1820" y="2008"/>
                  </a:lnTo>
                  <a:lnTo>
                    <a:pt x="1818" y="1996"/>
                  </a:lnTo>
                  <a:lnTo>
                    <a:pt x="1818" y="1984"/>
                  </a:lnTo>
                  <a:lnTo>
                    <a:pt x="1818" y="1984"/>
                  </a:lnTo>
                  <a:lnTo>
                    <a:pt x="1818" y="1970"/>
                  </a:lnTo>
                  <a:lnTo>
                    <a:pt x="1820" y="1959"/>
                  </a:lnTo>
                  <a:lnTo>
                    <a:pt x="1825" y="1949"/>
                  </a:lnTo>
                  <a:lnTo>
                    <a:pt x="1830" y="1940"/>
                  </a:lnTo>
                  <a:lnTo>
                    <a:pt x="1836" y="1932"/>
                  </a:lnTo>
                  <a:lnTo>
                    <a:pt x="1843" y="1927"/>
                  </a:lnTo>
                  <a:lnTo>
                    <a:pt x="1850" y="1924"/>
                  </a:lnTo>
                  <a:lnTo>
                    <a:pt x="1859" y="1923"/>
                  </a:lnTo>
                  <a:lnTo>
                    <a:pt x="1859" y="1923"/>
                  </a:lnTo>
                  <a:lnTo>
                    <a:pt x="1869" y="1924"/>
                  </a:lnTo>
                  <a:lnTo>
                    <a:pt x="1877" y="1927"/>
                  </a:lnTo>
                  <a:lnTo>
                    <a:pt x="1884" y="1932"/>
                  </a:lnTo>
                  <a:lnTo>
                    <a:pt x="1890" y="1940"/>
                  </a:lnTo>
                  <a:lnTo>
                    <a:pt x="1895" y="1949"/>
                  </a:lnTo>
                  <a:lnTo>
                    <a:pt x="1898" y="1959"/>
                  </a:lnTo>
                  <a:lnTo>
                    <a:pt x="1900" y="1970"/>
                  </a:lnTo>
                  <a:lnTo>
                    <a:pt x="1901" y="1984"/>
                  </a:lnTo>
                  <a:lnTo>
                    <a:pt x="1901" y="1984"/>
                  </a:lnTo>
                  <a:lnTo>
                    <a:pt x="1900" y="1996"/>
                  </a:lnTo>
                  <a:lnTo>
                    <a:pt x="1898" y="2008"/>
                  </a:lnTo>
                  <a:lnTo>
                    <a:pt x="1895" y="2018"/>
                  </a:lnTo>
                  <a:lnTo>
                    <a:pt x="1890" y="2027"/>
                  </a:lnTo>
                  <a:lnTo>
                    <a:pt x="1884" y="2034"/>
                  </a:lnTo>
                  <a:lnTo>
                    <a:pt x="1877" y="2039"/>
                  </a:lnTo>
                  <a:lnTo>
                    <a:pt x="1869" y="2042"/>
                  </a:lnTo>
                  <a:lnTo>
                    <a:pt x="1859" y="2043"/>
                  </a:lnTo>
                  <a:lnTo>
                    <a:pt x="1859" y="2043"/>
                  </a:lnTo>
                  <a:close/>
                  <a:moveTo>
                    <a:pt x="777" y="1948"/>
                  </a:moveTo>
                  <a:lnTo>
                    <a:pt x="839" y="2086"/>
                  </a:lnTo>
                  <a:lnTo>
                    <a:pt x="783" y="2086"/>
                  </a:lnTo>
                  <a:lnTo>
                    <a:pt x="740" y="1991"/>
                  </a:lnTo>
                  <a:lnTo>
                    <a:pt x="712" y="2025"/>
                  </a:lnTo>
                  <a:lnTo>
                    <a:pt x="712" y="2086"/>
                  </a:lnTo>
                  <a:lnTo>
                    <a:pt x="662" y="2086"/>
                  </a:lnTo>
                  <a:lnTo>
                    <a:pt x="662" y="1820"/>
                  </a:lnTo>
                  <a:lnTo>
                    <a:pt x="712" y="1794"/>
                  </a:lnTo>
                  <a:lnTo>
                    <a:pt x="712" y="1959"/>
                  </a:lnTo>
                  <a:lnTo>
                    <a:pt x="712" y="1959"/>
                  </a:lnTo>
                  <a:lnTo>
                    <a:pt x="732" y="1932"/>
                  </a:lnTo>
                  <a:lnTo>
                    <a:pt x="773" y="1880"/>
                  </a:lnTo>
                  <a:lnTo>
                    <a:pt x="832" y="1880"/>
                  </a:lnTo>
                  <a:lnTo>
                    <a:pt x="777" y="1948"/>
                  </a:lnTo>
                  <a:close/>
                  <a:moveTo>
                    <a:pt x="1019" y="2086"/>
                  </a:moveTo>
                  <a:lnTo>
                    <a:pt x="968" y="2086"/>
                  </a:lnTo>
                  <a:lnTo>
                    <a:pt x="968" y="1880"/>
                  </a:lnTo>
                  <a:lnTo>
                    <a:pt x="1019" y="1880"/>
                  </a:lnTo>
                  <a:lnTo>
                    <a:pt x="1019" y="1898"/>
                  </a:lnTo>
                  <a:lnTo>
                    <a:pt x="1019" y="1898"/>
                  </a:lnTo>
                  <a:lnTo>
                    <a:pt x="1024" y="1893"/>
                  </a:lnTo>
                  <a:lnTo>
                    <a:pt x="1029" y="1888"/>
                  </a:lnTo>
                  <a:lnTo>
                    <a:pt x="1035" y="1884"/>
                  </a:lnTo>
                  <a:lnTo>
                    <a:pt x="1041" y="1881"/>
                  </a:lnTo>
                  <a:lnTo>
                    <a:pt x="1049" y="1879"/>
                  </a:lnTo>
                  <a:lnTo>
                    <a:pt x="1056" y="1877"/>
                  </a:lnTo>
                  <a:lnTo>
                    <a:pt x="1063" y="1876"/>
                  </a:lnTo>
                  <a:lnTo>
                    <a:pt x="1071" y="1875"/>
                  </a:lnTo>
                  <a:lnTo>
                    <a:pt x="1071" y="1875"/>
                  </a:lnTo>
                  <a:lnTo>
                    <a:pt x="1080" y="1876"/>
                  </a:lnTo>
                  <a:lnTo>
                    <a:pt x="1089" y="1877"/>
                  </a:lnTo>
                  <a:lnTo>
                    <a:pt x="1096" y="1879"/>
                  </a:lnTo>
                  <a:lnTo>
                    <a:pt x="1104" y="1881"/>
                  </a:lnTo>
                  <a:lnTo>
                    <a:pt x="1110" y="1885"/>
                  </a:lnTo>
                  <a:lnTo>
                    <a:pt x="1116" y="1889"/>
                  </a:lnTo>
                  <a:lnTo>
                    <a:pt x="1122" y="1894"/>
                  </a:lnTo>
                  <a:lnTo>
                    <a:pt x="1128" y="1900"/>
                  </a:lnTo>
                  <a:lnTo>
                    <a:pt x="1132" y="1906"/>
                  </a:lnTo>
                  <a:lnTo>
                    <a:pt x="1136" y="1913"/>
                  </a:lnTo>
                  <a:lnTo>
                    <a:pt x="1139" y="1920"/>
                  </a:lnTo>
                  <a:lnTo>
                    <a:pt x="1142" y="1929"/>
                  </a:lnTo>
                  <a:lnTo>
                    <a:pt x="1144" y="1939"/>
                  </a:lnTo>
                  <a:lnTo>
                    <a:pt x="1145" y="1948"/>
                  </a:lnTo>
                  <a:lnTo>
                    <a:pt x="1146" y="1958"/>
                  </a:lnTo>
                  <a:lnTo>
                    <a:pt x="1147" y="1969"/>
                  </a:lnTo>
                  <a:lnTo>
                    <a:pt x="1147" y="2086"/>
                  </a:lnTo>
                  <a:lnTo>
                    <a:pt x="1096" y="2086"/>
                  </a:lnTo>
                  <a:lnTo>
                    <a:pt x="1096" y="1972"/>
                  </a:lnTo>
                  <a:lnTo>
                    <a:pt x="1096" y="1972"/>
                  </a:lnTo>
                  <a:lnTo>
                    <a:pt x="1095" y="1961"/>
                  </a:lnTo>
                  <a:lnTo>
                    <a:pt x="1094" y="1950"/>
                  </a:lnTo>
                  <a:lnTo>
                    <a:pt x="1091" y="1942"/>
                  </a:lnTo>
                  <a:lnTo>
                    <a:pt x="1087" y="1935"/>
                  </a:lnTo>
                  <a:lnTo>
                    <a:pt x="1081" y="1929"/>
                  </a:lnTo>
                  <a:lnTo>
                    <a:pt x="1075" y="1925"/>
                  </a:lnTo>
                  <a:lnTo>
                    <a:pt x="1067" y="1923"/>
                  </a:lnTo>
                  <a:lnTo>
                    <a:pt x="1058" y="1922"/>
                  </a:lnTo>
                  <a:lnTo>
                    <a:pt x="1058" y="1922"/>
                  </a:lnTo>
                  <a:lnTo>
                    <a:pt x="1050" y="1923"/>
                  </a:lnTo>
                  <a:lnTo>
                    <a:pt x="1041" y="1925"/>
                  </a:lnTo>
                  <a:lnTo>
                    <a:pt x="1034" y="1929"/>
                  </a:lnTo>
                  <a:lnTo>
                    <a:pt x="1029" y="1936"/>
                  </a:lnTo>
                  <a:lnTo>
                    <a:pt x="1025" y="1942"/>
                  </a:lnTo>
                  <a:lnTo>
                    <a:pt x="1022" y="1951"/>
                  </a:lnTo>
                  <a:lnTo>
                    <a:pt x="1020" y="1961"/>
                  </a:lnTo>
                  <a:lnTo>
                    <a:pt x="1019" y="1972"/>
                  </a:lnTo>
                  <a:lnTo>
                    <a:pt x="1019" y="2086"/>
                  </a:lnTo>
                  <a:close/>
                  <a:moveTo>
                    <a:pt x="1308" y="1895"/>
                  </a:moveTo>
                  <a:lnTo>
                    <a:pt x="1308" y="1895"/>
                  </a:lnTo>
                  <a:lnTo>
                    <a:pt x="1303" y="1891"/>
                  </a:lnTo>
                  <a:lnTo>
                    <a:pt x="1298" y="1886"/>
                  </a:lnTo>
                  <a:lnTo>
                    <a:pt x="1293" y="1883"/>
                  </a:lnTo>
                  <a:lnTo>
                    <a:pt x="1286" y="1880"/>
                  </a:lnTo>
                  <a:lnTo>
                    <a:pt x="1280" y="1878"/>
                  </a:lnTo>
                  <a:lnTo>
                    <a:pt x="1274" y="1877"/>
                  </a:lnTo>
                  <a:lnTo>
                    <a:pt x="1268" y="1876"/>
                  </a:lnTo>
                  <a:lnTo>
                    <a:pt x="1262" y="1875"/>
                  </a:lnTo>
                  <a:lnTo>
                    <a:pt x="1262" y="1875"/>
                  </a:lnTo>
                  <a:lnTo>
                    <a:pt x="1253" y="1876"/>
                  </a:lnTo>
                  <a:lnTo>
                    <a:pt x="1244" y="1877"/>
                  </a:lnTo>
                  <a:lnTo>
                    <a:pt x="1236" y="1879"/>
                  </a:lnTo>
                  <a:lnTo>
                    <a:pt x="1228" y="1883"/>
                  </a:lnTo>
                  <a:lnTo>
                    <a:pt x="1221" y="1886"/>
                  </a:lnTo>
                  <a:lnTo>
                    <a:pt x="1215" y="1892"/>
                  </a:lnTo>
                  <a:lnTo>
                    <a:pt x="1208" y="1898"/>
                  </a:lnTo>
                  <a:lnTo>
                    <a:pt x="1202" y="1904"/>
                  </a:lnTo>
                  <a:lnTo>
                    <a:pt x="1197" y="1911"/>
                  </a:lnTo>
                  <a:lnTo>
                    <a:pt x="1193" y="1919"/>
                  </a:lnTo>
                  <a:lnTo>
                    <a:pt x="1189" y="1927"/>
                  </a:lnTo>
                  <a:lnTo>
                    <a:pt x="1186" y="1938"/>
                  </a:lnTo>
                  <a:lnTo>
                    <a:pt x="1184" y="1947"/>
                  </a:lnTo>
                  <a:lnTo>
                    <a:pt x="1182" y="1958"/>
                  </a:lnTo>
                  <a:lnTo>
                    <a:pt x="1181" y="1969"/>
                  </a:lnTo>
                  <a:lnTo>
                    <a:pt x="1181" y="1981"/>
                  </a:lnTo>
                  <a:lnTo>
                    <a:pt x="1181" y="1981"/>
                  </a:lnTo>
                  <a:lnTo>
                    <a:pt x="1181" y="1994"/>
                  </a:lnTo>
                  <a:lnTo>
                    <a:pt x="1182" y="2005"/>
                  </a:lnTo>
                  <a:lnTo>
                    <a:pt x="1184" y="2016"/>
                  </a:lnTo>
                  <a:lnTo>
                    <a:pt x="1186" y="2028"/>
                  </a:lnTo>
                  <a:lnTo>
                    <a:pt x="1189" y="2037"/>
                  </a:lnTo>
                  <a:lnTo>
                    <a:pt x="1193" y="2046"/>
                  </a:lnTo>
                  <a:lnTo>
                    <a:pt x="1197" y="2054"/>
                  </a:lnTo>
                  <a:lnTo>
                    <a:pt x="1202" y="2061"/>
                  </a:lnTo>
                  <a:lnTo>
                    <a:pt x="1207" y="2069"/>
                  </a:lnTo>
                  <a:lnTo>
                    <a:pt x="1214" y="2074"/>
                  </a:lnTo>
                  <a:lnTo>
                    <a:pt x="1220" y="2079"/>
                  </a:lnTo>
                  <a:lnTo>
                    <a:pt x="1227" y="2083"/>
                  </a:lnTo>
                  <a:lnTo>
                    <a:pt x="1235" y="2086"/>
                  </a:lnTo>
                  <a:lnTo>
                    <a:pt x="1243" y="2089"/>
                  </a:lnTo>
                  <a:lnTo>
                    <a:pt x="1252" y="2090"/>
                  </a:lnTo>
                  <a:lnTo>
                    <a:pt x="1261" y="2091"/>
                  </a:lnTo>
                  <a:lnTo>
                    <a:pt x="1261" y="2091"/>
                  </a:lnTo>
                  <a:lnTo>
                    <a:pt x="1267" y="2090"/>
                  </a:lnTo>
                  <a:lnTo>
                    <a:pt x="1274" y="2089"/>
                  </a:lnTo>
                  <a:lnTo>
                    <a:pt x="1280" y="2088"/>
                  </a:lnTo>
                  <a:lnTo>
                    <a:pt x="1286" y="2086"/>
                  </a:lnTo>
                  <a:lnTo>
                    <a:pt x="1292" y="2083"/>
                  </a:lnTo>
                  <a:lnTo>
                    <a:pt x="1298" y="2080"/>
                  </a:lnTo>
                  <a:lnTo>
                    <a:pt x="1303" y="2076"/>
                  </a:lnTo>
                  <a:lnTo>
                    <a:pt x="1308" y="2071"/>
                  </a:lnTo>
                  <a:lnTo>
                    <a:pt x="1308" y="2076"/>
                  </a:lnTo>
                  <a:lnTo>
                    <a:pt x="1308" y="2076"/>
                  </a:lnTo>
                  <a:lnTo>
                    <a:pt x="1308" y="2084"/>
                  </a:lnTo>
                  <a:lnTo>
                    <a:pt x="1307" y="2093"/>
                  </a:lnTo>
                  <a:lnTo>
                    <a:pt x="1304" y="2102"/>
                  </a:lnTo>
                  <a:lnTo>
                    <a:pt x="1302" y="2107"/>
                  </a:lnTo>
                  <a:lnTo>
                    <a:pt x="1300" y="2111"/>
                  </a:lnTo>
                  <a:lnTo>
                    <a:pt x="1296" y="2115"/>
                  </a:lnTo>
                  <a:lnTo>
                    <a:pt x="1292" y="2119"/>
                  </a:lnTo>
                  <a:lnTo>
                    <a:pt x="1286" y="2122"/>
                  </a:lnTo>
                  <a:lnTo>
                    <a:pt x="1280" y="2125"/>
                  </a:lnTo>
                  <a:lnTo>
                    <a:pt x="1272" y="2127"/>
                  </a:lnTo>
                  <a:lnTo>
                    <a:pt x="1264" y="2129"/>
                  </a:lnTo>
                  <a:lnTo>
                    <a:pt x="1254" y="2130"/>
                  </a:lnTo>
                  <a:lnTo>
                    <a:pt x="1241" y="2130"/>
                  </a:lnTo>
                  <a:lnTo>
                    <a:pt x="1239" y="2130"/>
                  </a:lnTo>
                  <a:lnTo>
                    <a:pt x="1258" y="2170"/>
                  </a:lnTo>
                  <a:lnTo>
                    <a:pt x="1259" y="2170"/>
                  </a:lnTo>
                  <a:lnTo>
                    <a:pt x="1259" y="2170"/>
                  </a:lnTo>
                  <a:lnTo>
                    <a:pt x="1271" y="2170"/>
                  </a:lnTo>
                  <a:lnTo>
                    <a:pt x="1282" y="2169"/>
                  </a:lnTo>
                  <a:lnTo>
                    <a:pt x="1293" y="2166"/>
                  </a:lnTo>
                  <a:lnTo>
                    <a:pt x="1303" y="2164"/>
                  </a:lnTo>
                  <a:lnTo>
                    <a:pt x="1312" y="2160"/>
                  </a:lnTo>
                  <a:lnTo>
                    <a:pt x="1320" y="2156"/>
                  </a:lnTo>
                  <a:lnTo>
                    <a:pt x="1327" y="2151"/>
                  </a:lnTo>
                  <a:lnTo>
                    <a:pt x="1334" y="2144"/>
                  </a:lnTo>
                  <a:lnTo>
                    <a:pt x="1340" y="2137"/>
                  </a:lnTo>
                  <a:lnTo>
                    <a:pt x="1345" y="2130"/>
                  </a:lnTo>
                  <a:lnTo>
                    <a:pt x="1349" y="2121"/>
                  </a:lnTo>
                  <a:lnTo>
                    <a:pt x="1352" y="2112"/>
                  </a:lnTo>
                  <a:lnTo>
                    <a:pt x="1355" y="2102"/>
                  </a:lnTo>
                  <a:lnTo>
                    <a:pt x="1357" y="2091"/>
                  </a:lnTo>
                  <a:lnTo>
                    <a:pt x="1358" y="2080"/>
                  </a:lnTo>
                  <a:lnTo>
                    <a:pt x="1358" y="2068"/>
                  </a:lnTo>
                  <a:lnTo>
                    <a:pt x="1358" y="1880"/>
                  </a:lnTo>
                  <a:lnTo>
                    <a:pt x="1308" y="1880"/>
                  </a:lnTo>
                  <a:lnTo>
                    <a:pt x="1308" y="1895"/>
                  </a:lnTo>
                  <a:close/>
                  <a:moveTo>
                    <a:pt x="1308" y="1943"/>
                  </a:moveTo>
                  <a:lnTo>
                    <a:pt x="1308" y="2024"/>
                  </a:lnTo>
                  <a:lnTo>
                    <a:pt x="1308" y="2024"/>
                  </a:lnTo>
                  <a:lnTo>
                    <a:pt x="1301" y="2031"/>
                  </a:lnTo>
                  <a:lnTo>
                    <a:pt x="1294" y="2038"/>
                  </a:lnTo>
                  <a:lnTo>
                    <a:pt x="1288" y="2040"/>
                  </a:lnTo>
                  <a:lnTo>
                    <a:pt x="1283" y="2042"/>
                  </a:lnTo>
                  <a:lnTo>
                    <a:pt x="1278" y="2043"/>
                  </a:lnTo>
                  <a:lnTo>
                    <a:pt x="1271" y="2044"/>
                  </a:lnTo>
                  <a:lnTo>
                    <a:pt x="1271" y="2044"/>
                  </a:lnTo>
                  <a:lnTo>
                    <a:pt x="1265" y="2043"/>
                  </a:lnTo>
                  <a:lnTo>
                    <a:pt x="1258" y="2041"/>
                  </a:lnTo>
                  <a:lnTo>
                    <a:pt x="1252" y="2038"/>
                  </a:lnTo>
                  <a:lnTo>
                    <a:pt x="1245" y="2032"/>
                  </a:lnTo>
                  <a:lnTo>
                    <a:pt x="1240" y="2024"/>
                  </a:lnTo>
                  <a:lnTo>
                    <a:pt x="1236" y="2012"/>
                  </a:lnTo>
                  <a:lnTo>
                    <a:pt x="1234" y="1998"/>
                  </a:lnTo>
                  <a:lnTo>
                    <a:pt x="1233" y="1980"/>
                  </a:lnTo>
                  <a:lnTo>
                    <a:pt x="1233" y="1980"/>
                  </a:lnTo>
                  <a:lnTo>
                    <a:pt x="1234" y="1964"/>
                  </a:lnTo>
                  <a:lnTo>
                    <a:pt x="1236" y="1951"/>
                  </a:lnTo>
                  <a:lnTo>
                    <a:pt x="1240" y="1941"/>
                  </a:lnTo>
                  <a:lnTo>
                    <a:pt x="1245" y="1934"/>
                  </a:lnTo>
                  <a:lnTo>
                    <a:pt x="1252" y="1928"/>
                  </a:lnTo>
                  <a:lnTo>
                    <a:pt x="1258" y="1924"/>
                  </a:lnTo>
                  <a:lnTo>
                    <a:pt x="1265" y="1923"/>
                  </a:lnTo>
                  <a:lnTo>
                    <a:pt x="1271" y="1922"/>
                  </a:lnTo>
                  <a:lnTo>
                    <a:pt x="1271" y="1922"/>
                  </a:lnTo>
                  <a:lnTo>
                    <a:pt x="1278" y="1923"/>
                  </a:lnTo>
                  <a:lnTo>
                    <a:pt x="1284" y="1924"/>
                  </a:lnTo>
                  <a:lnTo>
                    <a:pt x="1289" y="1926"/>
                  </a:lnTo>
                  <a:lnTo>
                    <a:pt x="1295" y="1929"/>
                  </a:lnTo>
                  <a:lnTo>
                    <a:pt x="1299" y="1932"/>
                  </a:lnTo>
                  <a:lnTo>
                    <a:pt x="1302" y="1936"/>
                  </a:lnTo>
                  <a:lnTo>
                    <a:pt x="1308" y="1943"/>
                  </a:lnTo>
                  <a:lnTo>
                    <a:pt x="1308" y="1943"/>
                  </a:lnTo>
                  <a:close/>
                  <a:moveTo>
                    <a:pt x="871" y="1880"/>
                  </a:moveTo>
                  <a:lnTo>
                    <a:pt x="923" y="1880"/>
                  </a:lnTo>
                  <a:lnTo>
                    <a:pt x="923" y="1971"/>
                  </a:lnTo>
                  <a:lnTo>
                    <a:pt x="923" y="2086"/>
                  </a:lnTo>
                  <a:lnTo>
                    <a:pt x="871" y="2086"/>
                  </a:lnTo>
                  <a:lnTo>
                    <a:pt x="871" y="1880"/>
                  </a:lnTo>
                  <a:close/>
                  <a:moveTo>
                    <a:pt x="923" y="1825"/>
                  </a:moveTo>
                  <a:lnTo>
                    <a:pt x="923" y="1851"/>
                  </a:lnTo>
                  <a:lnTo>
                    <a:pt x="871" y="1851"/>
                  </a:lnTo>
                  <a:lnTo>
                    <a:pt x="871" y="1799"/>
                  </a:lnTo>
                  <a:lnTo>
                    <a:pt x="923" y="1799"/>
                  </a:lnTo>
                  <a:lnTo>
                    <a:pt x="923" y="1825"/>
                  </a:lnTo>
                  <a:close/>
                  <a:moveTo>
                    <a:pt x="2144" y="1820"/>
                  </a:moveTo>
                  <a:lnTo>
                    <a:pt x="2196" y="1794"/>
                  </a:lnTo>
                  <a:lnTo>
                    <a:pt x="2196" y="1981"/>
                  </a:lnTo>
                  <a:lnTo>
                    <a:pt x="2196" y="2086"/>
                  </a:lnTo>
                  <a:lnTo>
                    <a:pt x="2144" y="2086"/>
                  </a:lnTo>
                  <a:lnTo>
                    <a:pt x="2144" y="1820"/>
                  </a:lnTo>
                  <a:close/>
                  <a:moveTo>
                    <a:pt x="369" y="702"/>
                  </a:moveTo>
                  <a:lnTo>
                    <a:pt x="789" y="702"/>
                  </a:lnTo>
                  <a:lnTo>
                    <a:pt x="789" y="458"/>
                  </a:lnTo>
                  <a:lnTo>
                    <a:pt x="369" y="458"/>
                  </a:lnTo>
                  <a:lnTo>
                    <a:pt x="369" y="267"/>
                  </a:lnTo>
                  <a:lnTo>
                    <a:pt x="834" y="267"/>
                  </a:lnTo>
                  <a:lnTo>
                    <a:pt x="680" y="0"/>
                  </a:lnTo>
                  <a:lnTo>
                    <a:pt x="21" y="0"/>
                  </a:lnTo>
                  <a:lnTo>
                    <a:pt x="21" y="1161"/>
                  </a:lnTo>
                  <a:lnTo>
                    <a:pt x="950" y="1161"/>
                  </a:lnTo>
                  <a:lnTo>
                    <a:pt x="950" y="893"/>
                  </a:lnTo>
                  <a:lnTo>
                    <a:pt x="369" y="893"/>
                  </a:lnTo>
                  <a:lnTo>
                    <a:pt x="369" y="702"/>
                  </a:lnTo>
                  <a:close/>
                  <a:moveTo>
                    <a:pt x="1569" y="0"/>
                  </a:moveTo>
                  <a:lnTo>
                    <a:pt x="1371" y="378"/>
                  </a:lnTo>
                  <a:lnTo>
                    <a:pt x="1175" y="0"/>
                  </a:lnTo>
                  <a:lnTo>
                    <a:pt x="789" y="0"/>
                  </a:lnTo>
                  <a:lnTo>
                    <a:pt x="1195" y="702"/>
                  </a:lnTo>
                  <a:lnTo>
                    <a:pt x="1195" y="1161"/>
                  </a:lnTo>
                  <a:lnTo>
                    <a:pt x="1543" y="1161"/>
                  </a:lnTo>
                  <a:lnTo>
                    <a:pt x="1543" y="702"/>
                  </a:lnTo>
                  <a:lnTo>
                    <a:pt x="1950" y="0"/>
                  </a:lnTo>
                  <a:lnTo>
                    <a:pt x="1569"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486" eaLnBrk="1" fontAlgn="auto" latinLnBrk="0" hangingPunct="1">
                <a:lnSpc>
                  <a:spcPct val="100000"/>
                </a:lnSpc>
                <a:spcBef>
                  <a:spcPts val="0"/>
                </a:spcBef>
                <a:spcAft>
                  <a:spcPts val="0"/>
                </a:spcAft>
                <a:buClrTx/>
                <a:buSzTx/>
                <a:buFontTx/>
                <a:buNone/>
                <a:tabLst/>
                <a:defRPr/>
              </a:pPr>
              <a:endParaRPr kumimoji="0" lang="en-IN" sz="1798" b="0" i="0" u="none" strike="noStrike" kern="0" cap="none" spc="0" normalizeH="0" baseline="0" noProof="0">
                <a:ln>
                  <a:noFill/>
                </a:ln>
                <a:solidFill>
                  <a:schemeClr val="tx1"/>
                </a:solidFill>
                <a:effectLst/>
                <a:uLnTx/>
                <a:uFillTx/>
                <a:latin typeface="Calibri"/>
              </a:endParaRPr>
            </a:p>
          </p:txBody>
        </p:sp>
      </p:grpSp>
      <p:pic>
        <p:nvPicPr>
          <p:cNvPr id="16" name="Graphic 15">
            <a:extLst>
              <a:ext uri="{FF2B5EF4-FFF2-40B4-BE49-F238E27FC236}">
                <a16:creationId xmlns:a16="http://schemas.microsoft.com/office/drawing/2014/main" id="{4BD0A1D9-E39D-48E2-9A3C-AEF07D839C6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8749" y="1384735"/>
            <a:ext cx="4842978" cy="3933825"/>
          </a:xfrm>
          <a:prstGeom prst="rect">
            <a:avLst/>
          </a:prstGeom>
        </p:spPr>
      </p:pic>
      <p:pic>
        <p:nvPicPr>
          <p:cNvPr id="2058" name="Picture 10" descr="Mey | Diageo • SDG Map Turkey">
            <a:extLst>
              <a:ext uri="{FF2B5EF4-FFF2-40B4-BE49-F238E27FC236}">
                <a16:creationId xmlns:a16="http://schemas.microsoft.com/office/drawing/2014/main" id="{C15062FA-7819-43A8-A9E8-C84E6BDF6F8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67715" y="5464315"/>
            <a:ext cx="1858248" cy="92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702069"/>
      </p:ext>
    </p:extLst>
  </p:cSld>
  <p:clrMapOvr>
    <a:masterClrMapping/>
  </p:clrMapOvr>
  <p:extLst>
    <p:ext uri="{DCECCB84-F9BA-43D5-87BE-67443E8EF086}">
      <p15:sldGuideLst xmlns:p15="http://schemas.microsoft.com/office/powerpoint/2012/main">
        <p15:guide id="1" orient="horz" pos="2160">
          <p15:clr>
            <a:srgbClr val="FBAE40"/>
          </p15:clr>
        </p15:guide>
        <p15:guide id="2" pos="512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7_Standard slide_no bullets">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4DC1E7B0-7635-4E85-AE6A-330E675CF042}"/>
              </a:ext>
            </a:extLst>
          </p:cNvPr>
          <p:cNvSpPr/>
          <p:nvPr userDrawn="1"/>
        </p:nvSpPr>
        <p:spPr>
          <a:xfrm rot="5400000" flipH="1">
            <a:off x="685801" y="-685803"/>
            <a:ext cx="6858001" cy="8229604"/>
          </a:xfrm>
          <a:prstGeom prst="flowChartManualInput">
            <a:avLst/>
          </a:prstGeom>
          <a:solidFill>
            <a:schemeClr val="tx1">
              <a:alpha val="83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a:solidFill>
                <a:schemeClr val="tx1"/>
              </a:solidFill>
            </a:endParaRP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19148" y="1861151"/>
            <a:ext cx="4445484" cy="1202318"/>
          </a:xfrm>
        </p:spPr>
        <p:txBody>
          <a:bodyPr vert="horz" lIns="0" tIns="0" rIns="0" bIns="0" rtlCol="0" anchor="ctr" anchorCtr="0">
            <a:noAutofit/>
          </a:bodyPr>
          <a:lstStyle>
            <a:lvl1pPr marL="0" indent="0">
              <a:buNone/>
              <a:defRPr kumimoji="0" lang="en-IN" sz="26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00289" marR="0" lvl="0" indent="-200289" defTabSz="566068" fontAlgn="auto">
              <a:lnSpc>
                <a:spcPct val="100000"/>
              </a:lnSpc>
              <a:spcBef>
                <a:spcPct val="0"/>
              </a:spcBef>
              <a:spcAft>
                <a:spcPts val="0"/>
              </a:spcAft>
              <a:buClrTx/>
              <a:buSzTx/>
              <a:tabLst/>
            </a:pPr>
            <a:r>
              <a:rPr lang="en-US"/>
              <a:t>Chapter Title</a:t>
            </a:r>
            <a:endParaRPr lang="en-IN"/>
          </a:p>
        </p:txBody>
      </p:sp>
      <p:sp>
        <p:nvSpPr>
          <p:cNvPr id="7" name="Slide Number Placeholder 5">
            <a:extLst>
              <a:ext uri="{FF2B5EF4-FFF2-40B4-BE49-F238E27FC236}">
                <a16:creationId xmlns:a16="http://schemas.microsoft.com/office/drawing/2014/main" id="{8BFBA945-029D-472D-8726-84740A8777F2}"/>
              </a:ext>
            </a:extLst>
          </p:cNvPr>
          <p:cNvSpPr>
            <a:spLocks noGrp="1"/>
          </p:cNvSpPr>
          <p:nvPr>
            <p:ph type="sldNum" sz="quarter" idx="4"/>
          </p:nvPr>
        </p:nvSpPr>
        <p:spPr>
          <a:xfrm>
            <a:off x="484124" y="6516456"/>
            <a:ext cx="884088" cy="180000"/>
          </a:xfrm>
          <a:prstGeom prst="rect">
            <a:avLst/>
          </a:prstGeom>
        </p:spPr>
        <p:txBody>
          <a:bodyPr vert="horz" lIns="91440" tIns="45720" rIns="91440" bIns="45720" rtlCol="0" anchor="ctr"/>
          <a:lstStyle>
            <a:lvl1pPr marL="0" algn="l" defTabSz="685114" rtl="0" eaLnBrk="1" latinLnBrk="0" hangingPunct="1">
              <a:defRPr lang="en-GB" sz="6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pic>
        <p:nvPicPr>
          <p:cNvPr id="8" name="Picture 7" descr="A close-up of a microscope&#10;&#10;Description automatically generated with low confidence">
            <a:extLst>
              <a:ext uri="{FF2B5EF4-FFF2-40B4-BE49-F238E27FC236}">
                <a16:creationId xmlns:a16="http://schemas.microsoft.com/office/drawing/2014/main" id="{C586C1D4-2B03-4084-BAFE-5F0AFC459F1C}"/>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636"/>
          <a:stretch/>
        </p:blipFill>
        <p:spPr>
          <a:xfrm>
            <a:off x="5512560" y="-2"/>
            <a:ext cx="6679441" cy="6858000"/>
          </a:xfrm>
          <a:prstGeom prst="rect">
            <a:avLst/>
          </a:prstGeom>
        </p:spPr>
      </p:pic>
      <p:cxnSp>
        <p:nvCxnSpPr>
          <p:cNvPr id="15" name="Straight Connector 14">
            <a:extLst>
              <a:ext uri="{FF2B5EF4-FFF2-40B4-BE49-F238E27FC236}">
                <a16:creationId xmlns:a16="http://schemas.microsoft.com/office/drawing/2014/main" id="{8F5CA426-01B2-46E6-B864-489EE36A08B5}"/>
              </a:ext>
            </a:extLst>
          </p:cNvPr>
          <p:cNvCxnSpPr/>
          <p:nvPr userDrawn="1"/>
        </p:nvCxnSpPr>
        <p:spPr>
          <a:xfrm>
            <a:off x="319148" y="812800"/>
            <a:ext cx="4953090"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grpSp>
        <p:nvGrpSpPr>
          <p:cNvPr id="11" name="Group 4">
            <a:extLst>
              <a:ext uri="{FF2B5EF4-FFF2-40B4-BE49-F238E27FC236}">
                <a16:creationId xmlns:a16="http://schemas.microsoft.com/office/drawing/2014/main" id="{C4E4040D-7C9D-418F-B120-86902BF62EC4}"/>
              </a:ext>
            </a:extLst>
          </p:cNvPr>
          <p:cNvGrpSpPr>
            <a:grpSpLocks noChangeAspect="1"/>
          </p:cNvGrpSpPr>
          <p:nvPr userDrawn="1"/>
        </p:nvGrpSpPr>
        <p:grpSpPr bwMode="auto">
          <a:xfrm>
            <a:off x="11064052" y="6005384"/>
            <a:ext cx="643826" cy="707548"/>
            <a:chOff x="6529" y="3125"/>
            <a:chExt cx="772" cy="904"/>
          </a:xfrm>
        </p:grpSpPr>
        <p:sp>
          <p:nvSpPr>
            <p:cNvPr id="12" name="Freeform 5">
              <a:extLst>
                <a:ext uri="{FF2B5EF4-FFF2-40B4-BE49-F238E27FC236}">
                  <a16:creationId xmlns:a16="http://schemas.microsoft.com/office/drawing/2014/main" id="{B8150CAB-F33D-482E-B3C1-741660023B5E}"/>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a:p>
          </p:txBody>
        </p:sp>
        <p:sp>
          <p:nvSpPr>
            <p:cNvPr id="13" name="Freeform 6">
              <a:extLst>
                <a:ext uri="{FF2B5EF4-FFF2-40B4-BE49-F238E27FC236}">
                  <a16:creationId xmlns:a16="http://schemas.microsoft.com/office/drawing/2014/main" id="{49EAC31B-B22A-42F0-AF42-03818E88BEE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a:p>
          </p:txBody>
        </p:sp>
      </p:grpSp>
    </p:spTree>
    <p:extLst>
      <p:ext uri="{BB962C8B-B14F-4D97-AF65-F5344CB8AC3E}">
        <p14:creationId xmlns:p14="http://schemas.microsoft.com/office/powerpoint/2010/main" val="420813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509F-EC0F-40F4-AA95-6FD460F31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39C41A1B-766F-4A53-97E5-A6DDFE3FE0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CA2CF9A5-9796-4241-B6F0-D42085D69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B7C60-C2A7-4E42-8308-48A32C474F75}"/>
              </a:ext>
            </a:extLst>
          </p:cNvPr>
          <p:cNvSpPr>
            <a:spLocks noGrp="1"/>
          </p:cNvSpPr>
          <p:nvPr>
            <p:ph type="dt" sz="half" idx="10"/>
          </p:nvPr>
        </p:nvSpPr>
        <p:spPr/>
        <p:txBody>
          <a:bodyPr/>
          <a:lstStyle/>
          <a:p>
            <a:fld id="{7C1737EC-4B92-49B1-8AE6-C448A296CC89}" type="datetimeFigureOut">
              <a:rPr lang="tr-TR" smtClean="0"/>
              <a:t>1.10.2024</a:t>
            </a:fld>
            <a:endParaRPr lang="tr-TR"/>
          </a:p>
        </p:txBody>
      </p:sp>
      <p:sp>
        <p:nvSpPr>
          <p:cNvPr id="6" name="Footer Placeholder 5">
            <a:extLst>
              <a:ext uri="{FF2B5EF4-FFF2-40B4-BE49-F238E27FC236}">
                <a16:creationId xmlns:a16="http://schemas.microsoft.com/office/drawing/2014/main" id="{9384CB4F-43A4-418D-8A12-A7F7A149823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1E45C60E-E752-4A5B-B173-705F968DA6E9}"/>
              </a:ext>
            </a:extLst>
          </p:cNvPr>
          <p:cNvSpPr>
            <a:spLocks noGrp="1"/>
          </p:cNvSpPr>
          <p:nvPr>
            <p:ph type="sldNum" sz="quarter" idx="12"/>
          </p:nvPr>
        </p:nvSpPr>
        <p:spPr/>
        <p:txBody>
          <a:bodyPr/>
          <a:lstStyle/>
          <a:p>
            <a:fld id="{EF425C60-BE8C-4207-A225-83FBAEED4F8E}" type="slidenum">
              <a:rPr lang="tr-TR" smtClean="0"/>
              <a:t>‹#›</a:t>
            </a:fld>
            <a:endParaRPr lang="tr-TR"/>
          </a:p>
        </p:txBody>
      </p:sp>
    </p:spTree>
    <p:extLst>
      <p:ext uri="{BB962C8B-B14F-4D97-AF65-F5344CB8AC3E}">
        <p14:creationId xmlns:p14="http://schemas.microsoft.com/office/powerpoint/2010/main" val="14419222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oleObject" Target="../embeddings/oleObject1.bin"/><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image" Target="../media/image5.emf"/><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tags" Target="../tags/tag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oleObject" Target="../embeddings/oleObject2.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8DFF25-52BF-41EC-AE74-5D1812C27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21DA030-5815-492C-9FD9-0467B7206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EF6301A-2ED9-488B-92D7-7A54BB3CC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737EC-4B92-49B1-8AE6-C448A296CC89}" type="datetimeFigureOut">
              <a:rPr lang="tr-TR" smtClean="0"/>
              <a:t>1.10.2024</a:t>
            </a:fld>
            <a:endParaRPr lang="tr-TR"/>
          </a:p>
        </p:txBody>
      </p:sp>
      <p:sp>
        <p:nvSpPr>
          <p:cNvPr id="5" name="Footer Placeholder 4">
            <a:extLst>
              <a:ext uri="{FF2B5EF4-FFF2-40B4-BE49-F238E27FC236}">
                <a16:creationId xmlns:a16="http://schemas.microsoft.com/office/drawing/2014/main" id="{0EC91883-F7FD-4C23-8DC5-5898AE5C0A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AA1A6C63-58C6-43EE-9195-E5E08A5A7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25C60-BE8C-4207-A225-83FBAEED4F8E}" type="slidenum">
              <a:rPr lang="tr-TR" smtClean="0"/>
              <a:t>‹#›</a:t>
            </a:fld>
            <a:endParaRPr lang="tr-TR"/>
          </a:p>
        </p:txBody>
      </p:sp>
    </p:spTree>
    <p:extLst>
      <p:ext uri="{BB962C8B-B14F-4D97-AF65-F5344CB8AC3E}">
        <p14:creationId xmlns:p14="http://schemas.microsoft.com/office/powerpoint/2010/main" val="2275159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D50D2C4-03C0-4E35-A776-C9583669D4D2}"/>
              </a:ext>
            </a:extLst>
          </p:cNvPr>
          <p:cNvGraphicFramePr>
            <a:graphicFrameLocks noChangeAspect="1"/>
          </p:cNvGraphicFramePr>
          <p:nvPr userDrawn="1">
            <p:custDataLst>
              <p:tags r:id="rId24"/>
            </p:custDataLst>
            <p:extLst>
              <p:ext uri="{D42A27DB-BD31-4B8C-83A1-F6EECF244321}">
                <p14:modId xmlns:p14="http://schemas.microsoft.com/office/powerpoint/2010/main" val="3962540846"/>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5" name="Object 4" hidden="1">
                        <a:extLst>
                          <a:ext uri="{FF2B5EF4-FFF2-40B4-BE49-F238E27FC236}">
                            <a16:creationId xmlns:a16="http://schemas.microsoft.com/office/drawing/2014/main" id="{AD50D2C4-03C0-4E35-A776-C9583669D4D2}"/>
                          </a:ext>
                        </a:extLst>
                      </p:cNvPr>
                      <p:cNvPicPr/>
                      <p:nvPr/>
                    </p:nvPicPr>
                    <p:blipFill>
                      <a:blip r:embed="rId27"/>
                      <a:stretch>
                        <a:fillRect/>
                      </a:stretch>
                    </p:blipFill>
                    <p:spPr>
                      <a:xfrm>
                        <a:off x="1587" y="1588"/>
                        <a:ext cx="158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EF04108-3B3D-4E4F-9BC0-AB65AF5DA701}"/>
              </a:ext>
            </a:extLst>
          </p:cNvPr>
          <p:cNvSpPr/>
          <p:nvPr userDrawn="1">
            <p:custDataLst>
              <p:tags r:id="rId25"/>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err="1"/>
              <a:t>Sayfa</a:t>
            </a:r>
            <a:r>
              <a:rPr lang="en-GB" dirty="0"/>
              <a:t> </a:t>
            </a:r>
            <a:fld id="{F1BC30E3-FFE5-4B91-AA19-87A149EBB9EE}" type="slidenum">
              <a:rPr smtClean="0"/>
              <a:pPr/>
              <a:t>‹#›</a:t>
            </a:fld>
            <a:endParaRPr dirty="0"/>
          </a:p>
        </p:txBody>
      </p:sp>
    </p:spTree>
    <p:extLst>
      <p:ext uri="{BB962C8B-B14F-4D97-AF65-F5344CB8AC3E}">
        <p14:creationId xmlns:p14="http://schemas.microsoft.com/office/powerpoint/2010/main" val="23869945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8CF6CF-152F-4EF7-A971-9FAFE1F8CE84}"/>
              </a:ext>
            </a:extLst>
          </p:cNvPr>
          <p:cNvGraphicFramePr>
            <a:graphicFrameLocks noChangeAspect="1"/>
          </p:cNvGraphicFramePr>
          <p:nvPr userDrawn="1">
            <p:custDataLst>
              <p:tags r:id="rId53"/>
            </p:custDataLst>
            <p:extLst>
              <p:ext uri="{D42A27DB-BD31-4B8C-83A1-F6EECF244321}">
                <p14:modId xmlns:p14="http://schemas.microsoft.com/office/powerpoint/2010/main" val="1803041830"/>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54" imgW="395" imgH="396" progId="TCLayout.ActiveDocument.1">
                  <p:embed/>
                </p:oleObj>
              </mc:Choice>
              <mc:Fallback>
                <p:oleObj name="think-cell Slide" r:id="rId54" imgW="395" imgH="396" progId="TCLayout.ActiveDocument.1">
                  <p:embed/>
                  <p:pic>
                    <p:nvPicPr>
                      <p:cNvPr id="5" name="Object 4" hidden="1">
                        <a:extLst>
                          <a:ext uri="{FF2B5EF4-FFF2-40B4-BE49-F238E27FC236}">
                            <a16:creationId xmlns:a16="http://schemas.microsoft.com/office/drawing/2014/main" id="{F38CF6CF-152F-4EF7-A971-9FAFE1F8CE84}"/>
                          </a:ext>
                        </a:extLst>
                      </p:cNvPr>
                      <p:cNvPicPr/>
                      <p:nvPr/>
                    </p:nvPicPr>
                    <p:blipFill>
                      <a:blip r:embed="rId55"/>
                      <a:stretch>
                        <a:fillRect/>
                      </a:stretch>
                    </p:blipFill>
                    <p:spPr>
                      <a:xfrm>
                        <a:off x="1587" y="1588"/>
                        <a:ext cx="1587" cy="1588"/>
                      </a:xfrm>
                      <a:prstGeom prst="rect">
                        <a:avLst/>
                      </a:prstGeom>
                    </p:spPr>
                  </p:pic>
                </p:oleObj>
              </mc:Fallback>
            </mc:AlternateContent>
          </a:graphicData>
        </a:graphic>
      </p:graphicFrame>
      <p:sp>
        <p:nvSpPr>
          <p:cNvPr id="2" name="Title Placeholder 1"/>
          <p:cNvSpPr>
            <a:spLocks noGrp="1"/>
          </p:cNvSpPr>
          <p:nvPr>
            <p:ph type="title"/>
          </p:nvPr>
        </p:nvSpPr>
        <p:spPr>
          <a:xfrm>
            <a:off x="609602"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2"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1"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486"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1 October 2024</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913486"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1" y="6471244"/>
            <a:ext cx="662721" cy="180000"/>
          </a:xfrm>
          <a:prstGeom prst="rect">
            <a:avLst/>
          </a:prstGeom>
        </p:spPr>
        <p:txBody>
          <a:bodyPr vert="horz" lIns="0" tIns="0" rIns="0" bIns="0" rtlCol="0" anchor="ctr"/>
          <a:lstStyle>
            <a:lvl1pPr marL="0" algn="l" defTabSz="913486"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951177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Lst>
  <p:hf hdr="0"/>
  <p:txStyles>
    <p:titleStyle>
      <a:lvl1pPr algn="l" defTabSz="913486" rtl="0" eaLnBrk="1" latinLnBrk="0" hangingPunct="1">
        <a:lnSpc>
          <a:spcPct val="85000"/>
        </a:lnSpc>
        <a:spcBef>
          <a:spcPct val="0"/>
        </a:spcBef>
        <a:buNone/>
        <a:defRPr sz="2398" b="0" kern="1200">
          <a:solidFill>
            <a:schemeClr val="bg1"/>
          </a:solidFill>
          <a:latin typeface="EYInterstate Light" panose="02000506000000020004" pitchFamily="2" charset="0"/>
          <a:ea typeface="+mj-ea"/>
          <a:cs typeface="Arial" pitchFamily="34" charset="0"/>
        </a:defRPr>
      </a:lvl1pPr>
    </p:titleStyle>
    <p:bodyStyle>
      <a:lvl1pPr marL="356260" indent="-356260" algn="l" defTabSz="913486" rtl="0" eaLnBrk="1" latinLnBrk="0" hangingPunct="1">
        <a:spcBef>
          <a:spcPct val="20000"/>
        </a:spcBef>
        <a:buClr>
          <a:schemeClr val="tx2"/>
        </a:buClr>
        <a:buSzPct val="70000"/>
        <a:buFont typeface="Arial" pitchFamily="34" charset="0"/>
        <a:buChar char="►"/>
        <a:defRPr sz="1998" kern="1200">
          <a:solidFill>
            <a:schemeClr val="bg1"/>
          </a:solidFill>
          <a:latin typeface="EYInterstate Light" panose="02000506000000020004" pitchFamily="2" charset="0"/>
          <a:ea typeface="+mn-ea"/>
          <a:cs typeface="+mn-cs"/>
        </a:defRPr>
      </a:lvl1pPr>
      <a:lvl2pPr marL="712519" indent="-356260" algn="l" defTabSz="913486" rtl="0" eaLnBrk="1" latinLnBrk="0" hangingPunct="1">
        <a:spcBef>
          <a:spcPct val="20000"/>
        </a:spcBef>
        <a:buClr>
          <a:schemeClr val="tx2"/>
        </a:buClr>
        <a:buSzPct val="70000"/>
        <a:buFont typeface="Arial" pitchFamily="34" charset="0"/>
        <a:buChar char="►"/>
        <a:defRPr sz="1798" kern="1200">
          <a:solidFill>
            <a:schemeClr val="bg1"/>
          </a:solidFill>
          <a:latin typeface="EYInterstate Light" panose="02000506000000020004" pitchFamily="2" charset="0"/>
          <a:ea typeface="+mn-ea"/>
          <a:cs typeface="+mn-cs"/>
        </a:defRPr>
      </a:lvl2pPr>
      <a:lvl3pPr marL="1068778" indent="-356260" algn="l" defTabSz="913486" rtl="0" eaLnBrk="1" latinLnBrk="0" hangingPunct="1">
        <a:spcBef>
          <a:spcPct val="20000"/>
        </a:spcBef>
        <a:buClr>
          <a:schemeClr val="tx2"/>
        </a:buClr>
        <a:buSzPct val="70000"/>
        <a:buFont typeface="Arial" pitchFamily="34" charset="0"/>
        <a:buChar char="►"/>
        <a:defRPr sz="1598" kern="1200">
          <a:solidFill>
            <a:schemeClr val="bg1"/>
          </a:solidFill>
          <a:latin typeface="EYInterstate Light" panose="02000506000000020004" pitchFamily="2" charset="0"/>
          <a:ea typeface="+mn-ea"/>
          <a:cs typeface="+mn-cs"/>
        </a:defRPr>
      </a:lvl3pPr>
      <a:lvl4pPr marL="1425038" indent="-356260" algn="l" defTabSz="913486" rtl="0" eaLnBrk="1" latinLnBrk="0" hangingPunct="1">
        <a:spcBef>
          <a:spcPct val="20000"/>
        </a:spcBef>
        <a:buClr>
          <a:schemeClr val="tx2"/>
        </a:buClr>
        <a:buSzPct val="70000"/>
        <a:buFont typeface="Arial" pitchFamily="34" charset="0"/>
        <a:buChar char="►"/>
        <a:defRPr sz="1398" kern="1200">
          <a:solidFill>
            <a:schemeClr val="bg1"/>
          </a:solidFill>
          <a:latin typeface="EYInterstate Light" panose="02000506000000020004" pitchFamily="2" charset="0"/>
          <a:ea typeface="+mn-ea"/>
          <a:cs typeface="+mn-cs"/>
        </a:defRPr>
      </a:lvl4pPr>
      <a:lvl5pPr marL="1781297" indent="-356260" algn="l" defTabSz="913486" rtl="0" eaLnBrk="1" latinLnBrk="0" hangingPunct="1">
        <a:spcBef>
          <a:spcPct val="20000"/>
        </a:spcBef>
        <a:buClr>
          <a:schemeClr val="tx2"/>
        </a:buClr>
        <a:buSzPct val="70000"/>
        <a:buFont typeface="Arial" pitchFamily="34" charset="0"/>
        <a:buChar char="►"/>
        <a:defRPr sz="1198"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9" algn="l" defTabSz="913486" rtl="0" eaLnBrk="1" latinLnBrk="0" hangingPunct="1">
        <a:defRPr sz="1798" kern="1200">
          <a:solidFill>
            <a:schemeClr val="tx1"/>
          </a:solidFill>
          <a:latin typeface="+mn-lt"/>
          <a:ea typeface="+mn-ea"/>
          <a:cs typeface="+mn-cs"/>
        </a:defRPr>
      </a:lvl4pPr>
      <a:lvl5pPr marL="1826972" algn="l" defTabSz="913486" rtl="0" eaLnBrk="1" latinLnBrk="0" hangingPunct="1">
        <a:defRPr sz="1798" kern="1200">
          <a:solidFill>
            <a:schemeClr val="tx1"/>
          </a:solidFill>
          <a:latin typeface="+mn-lt"/>
          <a:ea typeface="+mn-ea"/>
          <a:cs typeface="+mn-cs"/>
        </a:defRPr>
      </a:lvl5pPr>
      <a:lvl6pPr marL="2283715"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1" algn="l" defTabSz="913486" rtl="0" eaLnBrk="1" latinLnBrk="0" hangingPunct="1">
        <a:defRPr sz="1798" kern="1200">
          <a:solidFill>
            <a:schemeClr val="tx1"/>
          </a:solidFill>
          <a:latin typeface="+mn-lt"/>
          <a:ea typeface="+mn-ea"/>
          <a:cs typeface="+mn-cs"/>
        </a:defRPr>
      </a:lvl8pPr>
      <a:lvl9pPr marL="3653943" algn="l" defTabSz="913486"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microsoft.com/office/2007/relationships/hdphoto" Target="../media/hdphoto2.wdp"/><Relationship Id="rId26" Type="http://schemas.openxmlformats.org/officeDocument/2006/relationships/image" Target="../media/image53.svg"/><Relationship Id="rId3" Type="http://schemas.openxmlformats.org/officeDocument/2006/relationships/image" Target="../media/image15.png"/><Relationship Id="rId21" Type="http://schemas.openxmlformats.org/officeDocument/2006/relationships/image" Target="../media/image48.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5.png"/><Relationship Id="rId25" Type="http://schemas.openxmlformats.org/officeDocument/2006/relationships/image" Target="../media/image52.png"/><Relationship Id="rId2" Type="http://schemas.openxmlformats.org/officeDocument/2006/relationships/image" Target="../media/image14.png"/><Relationship Id="rId16" Type="http://schemas.microsoft.com/office/2007/relationships/hdphoto" Target="../media/hdphoto1.wdp"/><Relationship Id="rId20" Type="http://schemas.openxmlformats.org/officeDocument/2006/relationships/image" Target="../media/image47.svg"/><Relationship Id="rId29"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1.sv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0.png"/><Relationship Id="rId28" Type="http://schemas.openxmlformats.org/officeDocument/2006/relationships/image" Target="../media/image55.svg"/><Relationship Id="rId10" Type="http://schemas.openxmlformats.org/officeDocument/2006/relationships/image" Target="../media/image39.png"/><Relationship Id="rId19" Type="http://schemas.openxmlformats.org/officeDocument/2006/relationships/image" Target="../media/image46.png"/><Relationship Id="rId4" Type="http://schemas.openxmlformats.org/officeDocument/2006/relationships/image" Target="../media/image32.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49.svg"/><Relationship Id="rId27" Type="http://schemas.openxmlformats.org/officeDocument/2006/relationships/image" Target="../media/image54.png"/><Relationship Id="rId30"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7.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5.png"/><Relationship Id="rId7" Type="http://schemas.openxmlformats.org/officeDocument/2006/relationships/hyperlink" Target="https://www.youtube.com/watch?v=VX8NpumCFdo"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59.jpe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27C124-DF23-3486-0B14-EC041076F854}"/>
              </a:ext>
            </a:extLst>
          </p:cNvPr>
          <p:cNvSpPr/>
          <p:nvPr/>
        </p:nvSpPr>
        <p:spPr>
          <a:xfrm>
            <a:off x="0" y="6737521"/>
            <a:ext cx="9191625" cy="120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Sap Partner Logo PNG Vectors Free Download">
            <a:extLst>
              <a:ext uri="{FF2B5EF4-FFF2-40B4-BE49-F238E27FC236}">
                <a16:creationId xmlns:a16="http://schemas.microsoft.com/office/drawing/2014/main" id="{E99A85D4-6CF6-70E1-CBBC-DB0B05937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2057" y="6355028"/>
            <a:ext cx="829117" cy="4864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E8F704-85DA-AA93-0414-9A5217E9B3DF}"/>
              </a:ext>
            </a:extLst>
          </p:cNvPr>
          <p:cNvSpPr txBox="1"/>
          <p:nvPr/>
        </p:nvSpPr>
        <p:spPr>
          <a:xfrm>
            <a:off x="802187" y="95844"/>
            <a:ext cx="9559758" cy="523220"/>
          </a:xfrm>
          <a:prstGeom prst="rect">
            <a:avLst/>
          </a:prstGeom>
          <a:noFill/>
        </p:spPr>
        <p:txBody>
          <a:bodyPr wrap="square">
            <a:spAutoFit/>
          </a:bodyPr>
          <a:lstStyle/>
          <a:p>
            <a:r>
              <a:rPr lang="en-US" sz="2800" dirty="0" err="1">
                <a:solidFill>
                  <a:srgbClr val="C00000"/>
                </a:solidFill>
                <a:latin typeface="Segoe UI Black" panose="020B0A02040204020203" pitchFamily="34" charset="0"/>
                <a:ea typeface="Segoe UI Black" panose="020B0A02040204020203" pitchFamily="34" charset="0"/>
              </a:rPr>
              <a:t>Proje</a:t>
            </a:r>
            <a:r>
              <a:rPr lang="en-US" sz="2800" dirty="0">
                <a:solidFill>
                  <a:srgbClr val="C00000"/>
                </a:solidFill>
                <a:latin typeface="Segoe UI Black" panose="020B0A02040204020203" pitchFamily="34" charset="0"/>
                <a:ea typeface="Segoe UI Black" panose="020B0A02040204020203" pitchFamily="34" charset="0"/>
              </a:rPr>
              <a:t> </a:t>
            </a:r>
            <a:r>
              <a:rPr lang="en-US" sz="2800" dirty="0" err="1">
                <a:solidFill>
                  <a:srgbClr val="C00000"/>
                </a:solidFill>
                <a:latin typeface="Segoe UI Black" panose="020B0A02040204020203" pitchFamily="34" charset="0"/>
                <a:ea typeface="Segoe UI Black" panose="020B0A02040204020203" pitchFamily="34" charset="0"/>
              </a:rPr>
              <a:t>Hedeflerimiz</a:t>
            </a:r>
            <a:endParaRPr lang="tr-TR" sz="2800" dirty="0">
              <a:solidFill>
                <a:srgbClr val="C00000"/>
              </a:solidFill>
              <a:latin typeface="Segoe UI Black" panose="020B0A02040204020203" pitchFamily="34" charset="0"/>
              <a:ea typeface="Segoe UI Black" panose="020B0A02040204020203" pitchFamily="34" charset="0"/>
            </a:endParaRPr>
          </a:p>
        </p:txBody>
      </p:sp>
      <p:sp>
        <p:nvSpPr>
          <p:cNvPr id="33" name="TextBox 32">
            <a:extLst>
              <a:ext uri="{FF2B5EF4-FFF2-40B4-BE49-F238E27FC236}">
                <a16:creationId xmlns:a16="http://schemas.microsoft.com/office/drawing/2014/main" id="{DB91C35C-3D4D-59A2-0B1B-163ABBC846F6}"/>
              </a:ext>
            </a:extLst>
          </p:cNvPr>
          <p:cNvSpPr txBox="1"/>
          <p:nvPr/>
        </p:nvSpPr>
        <p:spPr>
          <a:xfrm>
            <a:off x="19675019" y="4825380"/>
            <a:ext cx="4884796" cy="646331"/>
          </a:xfrm>
          <a:prstGeom prst="rect">
            <a:avLst/>
          </a:prstGeom>
          <a:noFill/>
        </p:spPr>
        <p:txBody>
          <a:bodyPr wrap="square">
            <a:spAutoFit/>
          </a:bodyPr>
          <a:lstStyle/>
          <a:p>
            <a:r>
              <a:rPr lang="tr-TR" sz="1800" dirty="0">
                <a:latin typeface="BentonSans Book"/>
              </a:rPr>
              <a:t>Uluslararası Rekabette </a:t>
            </a:r>
            <a:r>
              <a:rPr lang="en-US" sz="1800" dirty="0" err="1">
                <a:latin typeface="BentonSans Book"/>
              </a:rPr>
              <a:t>ve</a:t>
            </a:r>
            <a:r>
              <a:rPr lang="en-US" sz="1800" dirty="0">
                <a:latin typeface="BentonSans Book"/>
              </a:rPr>
              <a:t> MDR </a:t>
            </a:r>
            <a:r>
              <a:rPr lang="en-US" sz="1800" dirty="0" err="1">
                <a:latin typeface="BentonSans Book"/>
              </a:rPr>
              <a:t>standardına</a:t>
            </a:r>
            <a:endParaRPr lang="en-US" sz="1800" dirty="0">
              <a:latin typeface="BentonSans Book"/>
            </a:endParaRPr>
          </a:p>
          <a:p>
            <a:r>
              <a:rPr lang="en-US" sz="1800" dirty="0" err="1">
                <a:latin typeface="BentonSans Book"/>
              </a:rPr>
              <a:t>uygun</a:t>
            </a:r>
            <a:r>
              <a:rPr lang="en-US" sz="1800" dirty="0">
                <a:latin typeface="BentonSans Book"/>
              </a:rPr>
              <a:t> </a:t>
            </a:r>
            <a:r>
              <a:rPr lang="en-US" sz="1800" dirty="0" err="1">
                <a:latin typeface="BentonSans Book"/>
              </a:rPr>
              <a:t>yaşam</a:t>
            </a:r>
            <a:r>
              <a:rPr lang="en-US" sz="1800" dirty="0">
                <a:latin typeface="BentonSans Book"/>
              </a:rPr>
              <a:t> </a:t>
            </a:r>
            <a:r>
              <a:rPr lang="en-US" sz="1800" dirty="0" err="1">
                <a:latin typeface="BentonSans Book"/>
              </a:rPr>
              <a:t>döngüsünün</a:t>
            </a:r>
            <a:r>
              <a:rPr lang="en-US" sz="1800" dirty="0">
                <a:latin typeface="BentonSans Book"/>
              </a:rPr>
              <a:t> </a:t>
            </a:r>
            <a:r>
              <a:rPr lang="en-US" sz="1800" dirty="0" err="1">
                <a:latin typeface="BentonSans Book"/>
              </a:rPr>
              <a:t>oluşturulması</a:t>
            </a:r>
            <a:endParaRPr lang="tr-TR" sz="1800" dirty="0">
              <a:latin typeface="BentonSans Book"/>
            </a:endParaRPr>
          </a:p>
        </p:txBody>
      </p:sp>
      <p:pic>
        <p:nvPicPr>
          <p:cNvPr id="37" name="Picture 36" descr="A picture containing drawing&#10;&#10;Description automatically generated">
            <a:extLst>
              <a:ext uri="{FF2B5EF4-FFF2-40B4-BE49-F238E27FC236}">
                <a16:creationId xmlns:a16="http://schemas.microsoft.com/office/drawing/2014/main" id="{FEC25287-2731-BB57-6591-EC61898F6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4138" y="6004851"/>
            <a:ext cx="1067807" cy="1067807"/>
          </a:xfrm>
          <a:prstGeom prst="rect">
            <a:avLst/>
          </a:prstGeom>
        </p:spPr>
      </p:pic>
      <p:pic>
        <p:nvPicPr>
          <p:cNvPr id="40" name="Grafik 20" descr="Bağlantılar düz dolguyla">
            <a:extLst>
              <a:ext uri="{FF2B5EF4-FFF2-40B4-BE49-F238E27FC236}">
                <a16:creationId xmlns:a16="http://schemas.microsoft.com/office/drawing/2014/main" id="{DF2F3146-A06B-9B07-E5BD-DC4E5137E5D6}"/>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5202" y="923877"/>
            <a:ext cx="720000" cy="720000"/>
          </a:xfrm>
          <a:prstGeom prst="rect">
            <a:avLst/>
          </a:prstGeom>
        </p:spPr>
      </p:pic>
      <p:sp>
        <p:nvSpPr>
          <p:cNvPr id="41" name="TextBox 40">
            <a:extLst>
              <a:ext uri="{FF2B5EF4-FFF2-40B4-BE49-F238E27FC236}">
                <a16:creationId xmlns:a16="http://schemas.microsoft.com/office/drawing/2014/main" id="{31432560-B605-B83C-AEC1-C3A345BF04C8}"/>
              </a:ext>
            </a:extLst>
          </p:cNvPr>
          <p:cNvSpPr txBox="1"/>
          <p:nvPr/>
        </p:nvSpPr>
        <p:spPr>
          <a:xfrm>
            <a:off x="7316683" y="875593"/>
            <a:ext cx="3884182" cy="646331"/>
          </a:xfrm>
          <a:prstGeom prst="rect">
            <a:avLst/>
          </a:prstGeom>
          <a:noFill/>
        </p:spPr>
        <p:txBody>
          <a:bodyPr wrap="square">
            <a:spAutoFit/>
          </a:bodyPr>
          <a:lstStyle/>
          <a:p>
            <a:pPr algn="ctr"/>
            <a:r>
              <a:rPr lang="tr-TR" sz="1800" dirty="0">
                <a:latin typeface="BentonSans Book"/>
              </a:rPr>
              <a:t>Üretimden satışa çalışma platformu ve entegre iş süreçlerinin oluşturulması</a:t>
            </a:r>
          </a:p>
        </p:txBody>
      </p:sp>
      <p:pic>
        <p:nvPicPr>
          <p:cNvPr id="42" name="Grafik 5" descr="Kilitle düz dolguyla">
            <a:extLst>
              <a:ext uri="{FF2B5EF4-FFF2-40B4-BE49-F238E27FC236}">
                <a16:creationId xmlns:a16="http://schemas.microsoft.com/office/drawing/2014/main" id="{9B9F46CA-9196-7275-6AC4-3758D2E9D5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05202" y="2271613"/>
            <a:ext cx="720000" cy="720000"/>
          </a:xfrm>
          <a:prstGeom prst="rect">
            <a:avLst/>
          </a:prstGeom>
        </p:spPr>
      </p:pic>
      <p:sp>
        <p:nvSpPr>
          <p:cNvPr id="43" name="TextBox 42">
            <a:extLst>
              <a:ext uri="{FF2B5EF4-FFF2-40B4-BE49-F238E27FC236}">
                <a16:creationId xmlns:a16="http://schemas.microsoft.com/office/drawing/2014/main" id="{565E5DD4-2E24-E9F8-6288-2AE2FE224CA2}"/>
              </a:ext>
            </a:extLst>
          </p:cNvPr>
          <p:cNvSpPr txBox="1"/>
          <p:nvPr/>
        </p:nvSpPr>
        <p:spPr>
          <a:xfrm>
            <a:off x="7222461" y="2197370"/>
            <a:ext cx="3600000" cy="648000"/>
          </a:xfrm>
          <a:prstGeom prst="rect">
            <a:avLst/>
          </a:prstGeom>
          <a:noFill/>
        </p:spPr>
        <p:txBody>
          <a:bodyPr wrap="square">
            <a:spAutoFit/>
          </a:bodyPr>
          <a:lstStyle/>
          <a:p>
            <a:pPr marL="347472" algn="ctr" rtl="0"/>
            <a:r>
              <a:rPr lang="it-IT" sz="1800" dirty="0">
                <a:effectLst/>
                <a:latin typeface="BentonSans Book"/>
              </a:rPr>
              <a:t>İş süreçlerinin ve verilerin standardize edilmesi ve kurumsal hafızanın korunması</a:t>
            </a:r>
          </a:p>
        </p:txBody>
      </p:sp>
      <p:pic>
        <p:nvPicPr>
          <p:cNvPr id="44" name="Grafik 12" descr="Yukarı eğilimli çubuk grafik düz dolguyla">
            <a:extLst>
              <a:ext uri="{FF2B5EF4-FFF2-40B4-BE49-F238E27FC236}">
                <a16:creationId xmlns:a16="http://schemas.microsoft.com/office/drawing/2014/main" id="{AABB3397-E4BE-7B68-68ED-8E09DC505A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9539" y="2225997"/>
            <a:ext cx="720000" cy="720000"/>
          </a:xfrm>
          <a:prstGeom prst="rect">
            <a:avLst/>
          </a:prstGeom>
        </p:spPr>
      </p:pic>
      <p:sp>
        <p:nvSpPr>
          <p:cNvPr id="45" name="TextBox 44">
            <a:extLst>
              <a:ext uri="{FF2B5EF4-FFF2-40B4-BE49-F238E27FC236}">
                <a16:creationId xmlns:a16="http://schemas.microsoft.com/office/drawing/2014/main" id="{F5831948-D63F-D11C-A3E4-BA89F18F0EC7}"/>
              </a:ext>
            </a:extLst>
          </p:cNvPr>
          <p:cNvSpPr txBox="1"/>
          <p:nvPr/>
        </p:nvSpPr>
        <p:spPr>
          <a:xfrm>
            <a:off x="7222461" y="3529754"/>
            <a:ext cx="3600000" cy="648000"/>
          </a:xfrm>
          <a:prstGeom prst="rect">
            <a:avLst/>
          </a:prstGeom>
          <a:noFill/>
        </p:spPr>
        <p:txBody>
          <a:bodyPr wrap="square">
            <a:spAutoFit/>
          </a:bodyPr>
          <a:lstStyle/>
          <a:p>
            <a:pPr algn="ctr"/>
            <a:r>
              <a:rPr lang="tr-TR" sz="1800" dirty="0">
                <a:latin typeface="BentonSans Book"/>
              </a:rPr>
              <a:t>Ölçeklenebilir, genişleyebilir sistemler ve yeni teknolojilere uygunluğun sağlanması</a:t>
            </a:r>
          </a:p>
        </p:txBody>
      </p:sp>
      <p:pic>
        <p:nvPicPr>
          <p:cNvPr id="46" name="Grafik 8" descr="Bulut bilişim düz dolguyla">
            <a:extLst>
              <a:ext uri="{FF2B5EF4-FFF2-40B4-BE49-F238E27FC236}">
                <a16:creationId xmlns:a16="http://schemas.microsoft.com/office/drawing/2014/main" id="{044394FE-3752-1386-D00A-E080A85A0C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05202" y="3523631"/>
            <a:ext cx="720000" cy="720000"/>
          </a:xfrm>
          <a:prstGeom prst="rect">
            <a:avLst/>
          </a:prstGeom>
        </p:spPr>
      </p:pic>
      <p:pic>
        <p:nvPicPr>
          <p:cNvPr id="47" name="Grafik 6" descr="Gazete düz dolguyla">
            <a:extLst>
              <a:ext uri="{FF2B5EF4-FFF2-40B4-BE49-F238E27FC236}">
                <a16:creationId xmlns:a16="http://schemas.microsoft.com/office/drawing/2014/main" id="{609FE33B-C029-AAAB-C240-C821BF22EC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9539" y="3478015"/>
            <a:ext cx="720000" cy="720000"/>
          </a:xfrm>
          <a:prstGeom prst="rect">
            <a:avLst/>
          </a:prstGeom>
        </p:spPr>
      </p:pic>
      <p:sp>
        <p:nvSpPr>
          <p:cNvPr id="48" name="Metin kutusu 4">
            <a:extLst>
              <a:ext uri="{FF2B5EF4-FFF2-40B4-BE49-F238E27FC236}">
                <a16:creationId xmlns:a16="http://schemas.microsoft.com/office/drawing/2014/main" id="{D945166E-D565-6861-EC3D-66FC0825836D}"/>
              </a:ext>
            </a:extLst>
          </p:cNvPr>
          <p:cNvSpPr txBox="1"/>
          <p:nvPr/>
        </p:nvSpPr>
        <p:spPr>
          <a:xfrm>
            <a:off x="1686659" y="3523631"/>
            <a:ext cx="3600000" cy="646331"/>
          </a:xfrm>
          <a:prstGeom prst="rect">
            <a:avLst/>
          </a:prstGeom>
          <a:noFill/>
        </p:spPr>
        <p:txBody>
          <a:bodyPr wrap="square" rtlCol="0">
            <a:spAutoFit/>
          </a:bodyPr>
          <a:lstStyle/>
          <a:p>
            <a:pPr algn="ctr"/>
            <a:r>
              <a:rPr lang="en-US" sz="1800" dirty="0">
                <a:latin typeface="BentonSans Book"/>
              </a:rPr>
              <a:t>Şirket </a:t>
            </a:r>
            <a:r>
              <a:rPr lang="en-US" sz="1800" dirty="0" err="1">
                <a:latin typeface="BentonSans Book"/>
              </a:rPr>
              <a:t>içi</a:t>
            </a:r>
            <a:r>
              <a:rPr lang="en-US" sz="1800" dirty="0">
                <a:latin typeface="BentonSans Book"/>
              </a:rPr>
              <a:t> </a:t>
            </a:r>
            <a:r>
              <a:rPr lang="tr-TR" sz="1800" dirty="0">
                <a:latin typeface="BentonSans Book"/>
              </a:rPr>
              <a:t>iletişimin izlenebilir ve ölçülebilir hale getirilmesi</a:t>
            </a:r>
          </a:p>
        </p:txBody>
      </p:sp>
      <p:pic>
        <p:nvPicPr>
          <p:cNvPr id="49" name="Grafik 11" descr="İnternet düz dolguyla">
            <a:extLst>
              <a:ext uri="{FF2B5EF4-FFF2-40B4-BE49-F238E27FC236}">
                <a16:creationId xmlns:a16="http://schemas.microsoft.com/office/drawing/2014/main" id="{82CBD7C6-DFBE-C450-3AFE-46EB54C8D7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9539" y="878261"/>
            <a:ext cx="1080000" cy="1080000"/>
          </a:xfrm>
          <a:prstGeom prst="rect">
            <a:avLst/>
          </a:prstGeom>
        </p:spPr>
      </p:pic>
      <p:sp>
        <p:nvSpPr>
          <p:cNvPr id="50" name="Metin kutusu 35">
            <a:extLst>
              <a:ext uri="{FF2B5EF4-FFF2-40B4-BE49-F238E27FC236}">
                <a16:creationId xmlns:a16="http://schemas.microsoft.com/office/drawing/2014/main" id="{6914B060-A469-07FD-EB16-F569EF319268}"/>
              </a:ext>
            </a:extLst>
          </p:cNvPr>
          <p:cNvSpPr txBox="1"/>
          <p:nvPr/>
        </p:nvSpPr>
        <p:spPr>
          <a:xfrm>
            <a:off x="1686659" y="2271613"/>
            <a:ext cx="3600000" cy="646331"/>
          </a:xfrm>
          <a:prstGeom prst="rect">
            <a:avLst/>
          </a:prstGeom>
          <a:noFill/>
        </p:spPr>
        <p:txBody>
          <a:bodyPr wrap="square" rtlCol="0">
            <a:spAutoFit/>
          </a:bodyPr>
          <a:lstStyle/>
          <a:p>
            <a:pPr algn="ctr"/>
            <a:r>
              <a:rPr lang="tr-TR" sz="1800" dirty="0">
                <a:latin typeface="BentonSans Book"/>
              </a:rPr>
              <a:t>Hızlı</a:t>
            </a:r>
            <a:r>
              <a:rPr lang="en-US" sz="1800" dirty="0">
                <a:latin typeface="BentonSans Book"/>
              </a:rPr>
              <a:t> ve </a:t>
            </a:r>
            <a:r>
              <a:rPr lang="tr-TR" sz="1800" dirty="0">
                <a:latin typeface="BentonSans Book"/>
              </a:rPr>
              <a:t>doğru raporlar ile </a:t>
            </a:r>
            <a:r>
              <a:rPr lang="en-US" sz="1800" dirty="0">
                <a:latin typeface="BentonSans Book"/>
              </a:rPr>
              <a:t>k</a:t>
            </a:r>
            <a:r>
              <a:rPr lang="tr-TR" sz="1800" dirty="0" err="1">
                <a:latin typeface="BentonSans Book"/>
              </a:rPr>
              <a:t>arlı</a:t>
            </a:r>
            <a:r>
              <a:rPr lang="tr-TR" sz="1800" dirty="0">
                <a:latin typeface="BentonSans Book"/>
              </a:rPr>
              <a:t> </a:t>
            </a:r>
            <a:r>
              <a:rPr lang="en-US" sz="1800" dirty="0">
                <a:latin typeface="BentonSans Book"/>
              </a:rPr>
              <a:t>k</a:t>
            </a:r>
            <a:r>
              <a:rPr lang="tr-TR" sz="1800" dirty="0">
                <a:latin typeface="BentonSans Book"/>
              </a:rPr>
              <a:t>ararlar </a:t>
            </a:r>
            <a:r>
              <a:rPr lang="en-US" sz="1800" dirty="0">
                <a:latin typeface="BentonSans Book"/>
              </a:rPr>
              <a:t>a</a:t>
            </a:r>
            <a:r>
              <a:rPr lang="tr-TR" sz="1800" dirty="0" err="1">
                <a:latin typeface="BentonSans Book"/>
              </a:rPr>
              <a:t>labilme</a:t>
            </a:r>
            <a:endParaRPr lang="tr-TR" sz="1800" dirty="0">
              <a:latin typeface="BentonSans Book"/>
            </a:endParaRPr>
          </a:p>
        </p:txBody>
      </p:sp>
      <p:sp>
        <p:nvSpPr>
          <p:cNvPr id="51" name="Metin kutusu 44">
            <a:extLst>
              <a:ext uri="{FF2B5EF4-FFF2-40B4-BE49-F238E27FC236}">
                <a16:creationId xmlns:a16="http://schemas.microsoft.com/office/drawing/2014/main" id="{39D5603A-A3B1-29E6-388E-9CBA6ADB073A}"/>
              </a:ext>
            </a:extLst>
          </p:cNvPr>
          <p:cNvSpPr txBox="1"/>
          <p:nvPr/>
        </p:nvSpPr>
        <p:spPr>
          <a:xfrm>
            <a:off x="1686658" y="923877"/>
            <a:ext cx="3927063" cy="646331"/>
          </a:xfrm>
          <a:prstGeom prst="rect">
            <a:avLst/>
          </a:prstGeom>
          <a:noFill/>
        </p:spPr>
        <p:txBody>
          <a:bodyPr wrap="square" rtlCol="0">
            <a:spAutoFit/>
          </a:bodyPr>
          <a:lstStyle/>
          <a:p>
            <a:pPr algn="ctr"/>
            <a:r>
              <a:rPr lang="tr-TR" dirty="0">
                <a:latin typeface="BentonSans Book"/>
              </a:rPr>
              <a:t>SAP ve SAP Dışındaki Bir Çok Platformlarla Entegrasyon Kolaylığı</a:t>
            </a:r>
          </a:p>
        </p:txBody>
      </p:sp>
      <p:pic>
        <p:nvPicPr>
          <p:cNvPr id="52" name="Grafik 22" descr="Kuzey ve Güney Amerika’yı gösteren dünya düz dolguyla">
            <a:extLst>
              <a:ext uri="{FF2B5EF4-FFF2-40B4-BE49-F238E27FC236}">
                <a16:creationId xmlns:a16="http://schemas.microsoft.com/office/drawing/2014/main" id="{6E5FA483-7140-9F65-2017-D6552EFDE74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96000" y="4862138"/>
            <a:ext cx="729202" cy="720000"/>
          </a:xfrm>
          <a:prstGeom prst="rect">
            <a:avLst/>
          </a:prstGeom>
        </p:spPr>
      </p:pic>
      <p:sp>
        <p:nvSpPr>
          <p:cNvPr id="53" name="TextBox 52">
            <a:extLst>
              <a:ext uri="{FF2B5EF4-FFF2-40B4-BE49-F238E27FC236}">
                <a16:creationId xmlns:a16="http://schemas.microsoft.com/office/drawing/2014/main" id="{FF36279B-10C0-8B13-5E50-39D5A0E8FBF8}"/>
              </a:ext>
            </a:extLst>
          </p:cNvPr>
          <p:cNvSpPr txBox="1"/>
          <p:nvPr/>
        </p:nvSpPr>
        <p:spPr>
          <a:xfrm>
            <a:off x="7222461" y="4928463"/>
            <a:ext cx="3600000" cy="648000"/>
          </a:xfrm>
          <a:prstGeom prst="rect">
            <a:avLst/>
          </a:prstGeom>
          <a:noFill/>
        </p:spPr>
        <p:txBody>
          <a:bodyPr wrap="square">
            <a:spAutoFit/>
          </a:bodyPr>
          <a:lstStyle/>
          <a:p>
            <a:pPr algn="ctr"/>
            <a:r>
              <a:rPr lang="tr-TR" sz="1800" dirty="0">
                <a:latin typeface="BentonSans Book"/>
              </a:rPr>
              <a:t>Uygun yaşam döngüsünün oluşturulması</a:t>
            </a:r>
          </a:p>
        </p:txBody>
      </p:sp>
      <p:pic>
        <p:nvPicPr>
          <p:cNvPr id="54" name="Grafik 18" descr="Çelik Kasa düz dolguyla">
            <a:extLst>
              <a:ext uri="{FF2B5EF4-FFF2-40B4-BE49-F238E27FC236}">
                <a16:creationId xmlns:a16="http://schemas.microsoft.com/office/drawing/2014/main" id="{DC58B97F-07D4-14CB-EEEF-CFE4374E055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9539" y="4816522"/>
            <a:ext cx="720000" cy="720000"/>
          </a:xfrm>
          <a:prstGeom prst="rect">
            <a:avLst/>
          </a:prstGeom>
        </p:spPr>
      </p:pic>
      <p:sp>
        <p:nvSpPr>
          <p:cNvPr id="55" name="Metin kutusu 4">
            <a:extLst>
              <a:ext uri="{FF2B5EF4-FFF2-40B4-BE49-F238E27FC236}">
                <a16:creationId xmlns:a16="http://schemas.microsoft.com/office/drawing/2014/main" id="{9DFF6936-34BB-F44B-86D5-641A3B207DB5}"/>
              </a:ext>
            </a:extLst>
          </p:cNvPr>
          <p:cNvSpPr txBox="1"/>
          <p:nvPr/>
        </p:nvSpPr>
        <p:spPr>
          <a:xfrm>
            <a:off x="1686659" y="4862138"/>
            <a:ext cx="3600000" cy="646331"/>
          </a:xfrm>
          <a:prstGeom prst="rect">
            <a:avLst/>
          </a:prstGeom>
          <a:noFill/>
        </p:spPr>
        <p:txBody>
          <a:bodyPr wrap="square" rtlCol="0">
            <a:spAutoFit/>
          </a:bodyPr>
          <a:lstStyle/>
          <a:p>
            <a:pPr algn="ctr"/>
            <a:r>
              <a:rPr lang="tr-TR" sz="1800" dirty="0">
                <a:latin typeface="BentonSans Book"/>
              </a:rPr>
              <a:t>Kurumun maliyet/performans verilerini izlenebilir kılmak</a:t>
            </a:r>
          </a:p>
        </p:txBody>
      </p:sp>
      <p:pic>
        <p:nvPicPr>
          <p:cNvPr id="2" name="Picture 1" descr="A yellow logo on a black background&#10;&#10;Description automatically generated with medium confidence">
            <a:extLst>
              <a:ext uri="{FF2B5EF4-FFF2-40B4-BE49-F238E27FC236}">
                <a16:creationId xmlns:a16="http://schemas.microsoft.com/office/drawing/2014/main" id="{FC68E508-BCF1-3871-BBB4-2DDCFE65B39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534915" y="6308549"/>
            <a:ext cx="564172" cy="489212"/>
          </a:xfrm>
          <a:prstGeom prst="rect">
            <a:avLst/>
          </a:prstGeom>
        </p:spPr>
      </p:pic>
      <p:pic>
        <p:nvPicPr>
          <p:cNvPr id="4" name="Picture 3" descr="A black background with orange and purple text&#10;&#10;Description automatically generated with low confidence">
            <a:extLst>
              <a:ext uri="{FF2B5EF4-FFF2-40B4-BE49-F238E27FC236}">
                <a16:creationId xmlns:a16="http://schemas.microsoft.com/office/drawing/2014/main" id="{19F44835-E6B9-B76D-1A84-79DB088F593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271207" y="-56493"/>
            <a:ext cx="2021155" cy="613984"/>
          </a:xfrm>
          <a:prstGeom prst="rect">
            <a:avLst/>
          </a:prstGeom>
        </p:spPr>
      </p:pic>
    </p:spTree>
    <p:extLst>
      <p:ext uri="{BB962C8B-B14F-4D97-AF65-F5344CB8AC3E}">
        <p14:creationId xmlns:p14="http://schemas.microsoft.com/office/powerpoint/2010/main" val="35097463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a:extLst>
              <a:ext uri="{FF2B5EF4-FFF2-40B4-BE49-F238E27FC236}">
                <a16:creationId xmlns:a16="http://schemas.microsoft.com/office/drawing/2014/main" id="{D60B610F-BD0B-BEE6-91BD-0651FA74C674}"/>
              </a:ext>
            </a:extLst>
          </p:cNvPr>
          <p:cNvSpPr/>
          <p:nvPr/>
        </p:nvSpPr>
        <p:spPr>
          <a:xfrm>
            <a:off x="0" y="6737521"/>
            <a:ext cx="9191625" cy="120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2">
            <a:extLst>
              <a:ext uri="{FF2B5EF4-FFF2-40B4-BE49-F238E27FC236}">
                <a16:creationId xmlns:a16="http://schemas.microsoft.com/office/drawing/2014/main" id="{3ABFCD0F-4B03-5B37-E3D4-8DCCABB8124C}"/>
              </a:ext>
            </a:extLst>
          </p:cNvPr>
          <p:cNvSpPr txBox="1"/>
          <p:nvPr/>
        </p:nvSpPr>
        <p:spPr>
          <a:xfrm>
            <a:off x="518028" y="0"/>
            <a:ext cx="9559758" cy="523220"/>
          </a:xfrm>
          <a:prstGeom prst="rect">
            <a:avLst/>
          </a:prstGeom>
          <a:noFill/>
        </p:spPr>
        <p:txBody>
          <a:bodyPr wrap="square">
            <a:spAutoFit/>
          </a:bodyPr>
          <a:lstStyle/>
          <a:p>
            <a:r>
              <a:rPr lang="en-US" sz="2800" dirty="0" err="1">
                <a:solidFill>
                  <a:srgbClr val="C00000"/>
                </a:solidFill>
                <a:latin typeface="Segoe UI Black" panose="020B0A02040204020203" pitchFamily="34" charset="0"/>
                <a:ea typeface="Segoe UI Black" panose="020B0A02040204020203" pitchFamily="34" charset="0"/>
              </a:rPr>
              <a:t>Çözüm</a:t>
            </a:r>
            <a:r>
              <a:rPr lang="en-US" sz="2800" dirty="0">
                <a:solidFill>
                  <a:srgbClr val="C00000"/>
                </a:solidFill>
                <a:latin typeface="Segoe UI Black" panose="020B0A02040204020203" pitchFamily="34" charset="0"/>
                <a:ea typeface="Segoe UI Black" panose="020B0A02040204020203" pitchFamily="34" charset="0"/>
              </a:rPr>
              <a:t> </a:t>
            </a:r>
            <a:r>
              <a:rPr lang="en-US" sz="2800" dirty="0" err="1">
                <a:solidFill>
                  <a:srgbClr val="C00000"/>
                </a:solidFill>
                <a:latin typeface="Segoe UI Black" panose="020B0A02040204020203" pitchFamily="34" charset="0"/>
                <a:ea typeface="Segoe UI Black" panose="020B0A02040204020203" pitchFamily="34" charset="0"/>
              </a:rPr>
              <a:t>Kapsamı</a:t>
            </a:r>
            <a:endParaRPr lang="tr-TR" sz="2800" dirty="0">
              <a:solidFill>
                <a:srgbClr val="C00000"/>
              </a:solidFill>
              <a:latin typeface="Segoe UI Black" panose="020B0A02040204020203" pitchFamily="34" charset="0"/>
              <a:ea typeface="Segoe UI Black" panose="020B0A02040204020203" pitchFamily="34" charset="0"/>
            </a:endParaRPr>
          </a:p>
        </p:txBody>
      </p:sp>
      <p:pic>
        <p:nvPicPr>
          <p:cNvPr id="6" name="Picture 5" descr="Sap Partner Logo PNG Vectors Free Download">
            <a:extLst>
              <a:ext uri="{FF2B5EF4-FFF2-40B4-BE49-F238E27FC236}">
                <a16:creationId xmlns:a16="http://schemas.microsoft.com/office/drawing/2014/main" id="{231A0DE5-229B-DD0C-3A8F-BC16F67CA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057" y="6355028"/>
            <a:ext cx="829117" cy="4864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drawing&#10;&#10;Description automatically generated">
            <a:extLst>
              <a:ext uri="{FF2B5EF4-FFF2-40B4-BE49-F238E27FC236}">
                <a16:creationId xmlns:a16="http://schemas.microsoft.com/office/drawing/2014/main" id="{811FFAAB-BB4B-93CB-73B4-89EAE7E79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138" y="6004851"/>
            <a:ext cx="1067807" cy="1067807"/>
          </a:xfrm>
          <a:prstGeom prst="rect">
            <a:avLst/>
          </a:prstGeom>
        </p:spPr>
      </p:pic>
      <p:pic>
        <p:nvPicPr>
          <p:cNvPr id="34" name="Picture 33" descr="A yellow logo on a black background&#10;&#10;Description automatically generated with medium confidence">
            <a:extLst>
              <a:ext uri="{FF2B5EF4-FFF2-40B4-BE49-F238E27FC236}">
                <a16:creationId xmlns:a16="http://schemas.microsoft.com/office/drawing/2014/main" id="{D387A761-0B94-07CC-6C7A-B3DBF36CD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915" y="6308549"/>
            <a:ext cx="564172" cy="489212"/>
          </a:xfrm>
          <a:prstGeom prst="rect">
            <a:avLst/>
          </a:prstGeom>
        </p:spPr>
      </p:pic>
      <p:grpSp>
        <p:nvGrpSpPr>
          <p:cNvPr id="31" name="Group 30">
            <a:extLst>
              <a:ext uri="{FF2B5EF4-FFF2-40B4-BE49-F238E27FC236}">
                <a16:creationId xmlns:a16="http://schemas.microsoft.com/office/drawing/2014/main" id="{904D4EFE-A197-8455-DBA3-3AFF6D16FBD9}"/>
              </a:ext>
            </a:extLst>
          </p:cNvPr>
          <p:cNvGrpSpPr/>
          <p:nvPr/>
        </p:nvGrpSpPr>
        <p:grpSpPr>
          <a:xfrm>
            <a:off x="1790200" y="1483699"/>
            <a:ext cx="3068126" cy="900000"/>
            <a:chOff x="519692" y="2955015"/>
            <a:chExt cx="3068126" cy="900000"/>
          </a:xfrm>
        </p:grpSpPr>
        <p:pic>
          <p:nvPicPr>
            <p:cNvPr id="24" name="Picture 23">
              <a:extLst>
                <a:ext uri="{FF2B5EF4-FFF2-40B4-BE49-F238E27FC236}">
                  <a16:creationId xmlns:a16="http://schemas.microsoft.com/office/drawing/2014/main" id="{12EB3E8D-5B4E-EDB9-E052-A67B90F294A9}"/>
                </a:ext>
              </a:extLst>
            </p:cNvPr>
            <p:cNvPicPr>
              <a:picLocks/>
            </p:cNvPicPr>
            <p:nvPr/>
          </p:nvPicPr>
          <p:blipFill>
            <a:blip r:embed="rId5"/>
            <a:stretch>
              <a:fillRect/>
            </a:stretch>
          </p:blipFill>
          <p:spPr>
            <a:xfrm>
              <a:off x="2687818" y="2955015"/>
              <a:ext cx="900000" cy="900000"/>
            </a:xfrm>
            <a:prstGeom prst="rect">
              <a:avLst/>
            </a:prstGeom>
          </p:spPr>
        </p:pic>
        <p:sp>
          <p:nvSpPr>
            <p:cNvPr id="27" name="Rectangle 26">
              <a:extLst>
                <a:ext uri="{FF2B5EF4-FFF2-40B4-BE49-F238E27FC236}">
                  <a16:creationId xmlns:a16="http://schemas.microsoft.com/office/drawing/2014/main" id="{51A14999-FFFC-861F-4D09-322CDF908518}"/>
                </a:ext>
              </a:extLst>
            </p:cNvPr>
            <p:cNvSpPr/>
            <p:nvPr/>
          </p:nvSpPr>
          <p:spPr>
            <a:xfrm>
              <a:off x="519692" y="3168705"/>
              <a:ext cx="2203168"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Finans</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32" name="Group 31">
            <a:extLst>
              <a:ext uri="{FF2B5EF4-FFF2-40B4-BE49-F238E27FC236}">
                <a16:creationId xmlns:a16="http://schemas.microsoft.com/office/drawing/2014/main" id="{A372653B-259B-6670-F23E-E58567D347FC}"/>
              </a:ext>
            </a:extLst>
          </p:cNvPr>
          <p:cNvGrpSpPr/>
          <p:nvPr/>
        </p:nvGrpSpPr>
        <p:grpSpPr>
          <a:xfrm>
            <a:off x="785513" y="2348730"/>
            <a:ext cx="3327919" cy="900000"/>
            <a:chOff x="55315" y="4662782"/>
            <a:chExt cx="3327919" cy="900000"/>
          </a:xfrm>
        </p:grpSpPr>
        <p:pic>
          <p:nvPicPr>
            <p:cNvPr id="22" name="Picture 21">
              <a:extLst>
                <a:ext uri="{FF2B5EF4-FFF2-40B4-BE49-F238E27FC236}">
                  <a16:creationId xmlns:a16="http://schemas.microsoft.com/office/drawing/2014/main" id="{2C131895-56AA-A58C-7D6A-25B948E94F5E}"/>
                </a:ext>
              </a:extLst>
            </p:cNvPr>
            <p:cNvPicPr>
              <a:picLocks/>
            </p:cNvPicPr>
            <p:nvPr/>
          </p:nvPicPr>
          <p:blipFill>
            <a:blip r:embed="rId6"/>
            <a:stretch>
              <a:fillRect/>
            </a:stretch>
          </p:blipFill>
          <p:spPr>
            <a:xfrm>
              <a:off x="2483234" y="4662782"/>
              <a:ext cx="900000" cy="900000"/>
            </a:xfrm>
            <a:prstGeom prst="rect">
              <a:avLst/>
            </a:prstGeom>
          </p:spPr>
        </p:pic>
        <p:sp>
          <p:nvSpPr>
            <p:cNvPr id="28" name="Rectangle 27">
              <a:extLst>
                <a:ext uri="{FF2B5EF4-FFF2-40B4-BE49-F238E27FC236}">
                  <a16:creationId xmlns:a16="http://schemas.microsoft.com/office/drawing/2014/main" id="{FEBAB1DC-3D0C-7D7B-0CA0-FE458247CFCA}"/>
                </a:ext>
              </a:extLst>
            </p:cNvPr>
            <p:cNvSpPr/>
            <p:nvPr/>
          </p:nvSpPr>
          <p:spPr>
            <a:xfrm>
              <a:off x="55315" y="4907794"/>
              <a:ext cx="2567049" cy="461665"/>
            </a:xfrm>
            <a:prstGeom prst="rect">
              <a:avLst/>
            </a:prstGeom>
            <a:noFill/>
          </p:spPr>
          <p:txBody>
            <a:bodyPr wrap="none" lIns="91440" tIns="45720" rIns="91440" bIns="45720">
              <a:spAutoFit/>
            </a:bodyPr>
            <a:lstStyle/>
            <a:p>
              <a:pPr algn="ctr"/>
              <a:r>
                <a:rPr lang="en-US" sz="2400" b="1" cap="none" spc="0" dirty="0" err="1">
                  <a:ln w="0"/>
                  <a:solidFill>
                    <a:schemeClr val="tx1"/>
                  </a:solidFill>
                  <a:effectLst>
                    <a:outerShdw blurRad="38100" dist="19050" dir="2700000" algn="tl" rotWithShape="0">
                      <a:schemeClr val="dk1">
                        <a:alpha val="40000"/>
                      </a:schemeClr>
                    </a:outerShdw>
                  </a:effectLst>
                  <a:latin typeface="BentonSans Bold"/>
                </a:rPr>
                <a:t>Planlama</a:t>
              </a:r>
              <a:r>
                <a:rPr lang="en-US" sz="2400" b="1" cap="none" spc="0" dirty="0">
                  <a:ln w="0"/>
                  <a:solidFill>
                    <a:schemeClr val="tx1"/>
                  </a:solidFill>
                  <a:effectLst>
                    <a:outerShdw blurRad="38100" dist="19050" dir="2700000" algn="tl" rotWithShape="0">
                      <a:schemeClr val="dk1">
                        <a:alpha val="40000"/>
                      </a:schemeClr>
                    </a:outerShdw>
                  </a:effectLst>
                  <a:latin typeface="BentonSans Bold"/>
                </a:rPr>
                <a:t> Yönetimi</a:t>
              </a:r>
            </a:p>
          </p:txBody>
        </p:sp>
      </p:grpSp>
      <p:grpSp>
        <p:nvGrpSpPr>
          <p:cNvPr id="33" name="Group 32">
            <a:extLst>
              <a:ext uri="{FF2B5EF4-FFF2-40B4-BE49-F238E27FC236}">
                <a16:creationId xmlns:a16="http://schemas.microsoft.com/office/drawing/2014/main" id="{9D0ACB6E-F230-D06E-7857-0FDE99B7D745}"/>
              </a:ext>
            </a:extLst>
          </p:cNvPr>
          <p:cNvGrpSpPr/>
          <p:nvPr/>
        </p:nvGrpSpPr>
        <p:grpSpPr>
          <a:xfrm>
            <a:off x="1278652" y="3224183"/>
            <a:ext cx="2746422" cy="900000"/>
            <a:chOff x="2742127" y="4996158"/>
            <a:chExt cx="2746422" cy="900000"/>
          </a:xfrm>
        </p:grpSpPr>
        <p:pic>
          <p:nvPicPr>
            <p:cNvPr id="20" name="Picture 19">
              <a:extLst>
                <a:ext uri="{FF2B5EF4-FFF2-40B4-BE49-F238E27FC236}">
                  <a16:creationId xmlns:a16="http://schemas.microsoft.com/office/drawing/2014/main" id="{FC8EDB4C-814B-5197-C47F-61EC22EEE5D3}"/>
                </a:ext>
              </a:extLst>
            </p:cNvPr>
            <p:cNvPicPr>
              <a:picLocks/>
            </p:cNvPicPr>
            <p:nvPr/>
          </p:nvPicPr>
          <p:blipFill>
            <a:blip r:embed="rId7"/>
            <a:stretch>
              <a:fillRect/>
            </a:stretch>
          </p:blipFill>
          <p:spPr>
            <a:xfrm>
              <a:off x="4588549" y="4996158"/>
              <a:ext cx="900000" cy="900000"/>
            </a:xfrm>
            <a:prstGeom prst="rect">
              <a:avLst/>
            </a:prstGeom>
          </p:spPr>
        </p:pic>
        <p:sp>
          <p:nvSpPr>
            <p:cNvPr id="29" name="Rectangle 28">
              <a:extLst>
                <a:ext uri="{FF2B5EF4-FFF2-40B4-BE49-F238E27FC236}">
                  <a16:creationId xmlns:a16="http://schemas.microsoft.com/office/drawing/2014/main" id="{E47D54FC-FF89-CB73-14AC-1BE4A9091901}"/>
                </a:ext>
              </a:extLst>
            </p:cNvPr>
            <p:cNvSpPr/>
            <p:nvPr/>
          </p:nvSpPr>
          <p:spPr>
            <a:xfrm>
              <a:off x="2742127" y="5165803"/>
              <a:ext cx="1982274"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Satış</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53" name="Group 52">
            <a:extLst>
              <a:ext uri="{FF2B5EF4-FFF2-40B4-BE49-F238E27FC236}">
                <a16:creationId xmlns:a16="http://schemas.microsoft.com/office/drawing/2014/main" id="{0B87C83C-6875-28C6-276D-546D9D315AD7}"/>
              </a:ext>
            </a:extLst>
          </p:cNvPr>
          <p:cNvGrpSpPr/>
          <p:nvPr/>
        </p:nvGrpSpPr>
        <p:grpSpPr>
          <a:xfrm>
            <a:off x="1908274" y="3868774"/>
            <a:ext cx="3020055" cy="900000"/>
            <a:chOff x="3614143" y="5321718"/>
            <a:chExt cx="3020055" cy="900000"/>
          </a:xfrm>
        </p:grpSpPr>
        <p:pic>
          <p:nvPicPr>
            <p:cNvPr id="18" name="Picture 17">
              <a:extLst>
                <a:ext uri="{FF2B5EF4-FFF2-40B4-BE49-F238E27FC236}">
                  <a16:creationId xmlns:a16="http://schemas.microsoft.com/office/drawing/2014/main" id="{A44402FB-EF12-AD18-4F9F-2B7B247A8442}"/>
                </a:ext>
              </a:extLst>
            </p:cNvPr>
            <p:cNvPicPr>
              <a:picLocks/>
            </p:cNvPicPr>
            <p:nvPr/>
          </p:nvPicPr>
          <p:blipFill>
            <a:blip r:embed="rId8"/>
            <a:stretch>
              <a:fillRect/>
            </a:stretch>
          </p:blipFill>
          <p:spPr>
            <a:xfrm>
              <a:off x="5734198" y="5321718"/>
              <a:ext cx="900000" cy="900000"/>
            </a:xfrm>
            <a:prstGeom prst="rect">
              <a:avLst/>
            </a:prstGeom>
          </p:spPr>
        </p:pic>
        <p:sp>
          <p:nvSpPr>
            <p:cNvPr id="30" name="Rectangle 29">
              <a:extLst>
                <a:ext uri="{FF2B5EF4-FFF2-40B4-BE49-F238E27FC236}">
                  <a16:creationId xmlns:a16="http://schemas.microsoft.com/office/drawing/2014/main" id="{9F0973D3-4C53-4174-8E4A-F28797918A2E}"/>
                </a:ext>
              </a:extLst>
            </p:cNvPr>
            <p:cNvSpPr/>
            <p:nvPr/>
          </p:nvSpPr>
          <p:spPr>
            <a:xfrm>
              <a:off x="3614143" y="5549352"/>
              <a:ext cx="2272931"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Üretim</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55" name="Group 54">
            <a:extLst>
              <a:ext uri="{FF2B5EF4-FFF2-40B4-BE49-F238E27FC236}">
                <a16:creationId xmlns:a16="http://schemas.microsoft.com/office/drawing/2014/main" id="{DEE29A8B-50C3-71D5-7B91-A98E439C8512}"/>
              </a:ext>
            </a:extLst>
          </p:cNvPr>
          <p:cNvGrpSpPr/>
          <p:nvPr/>
        </p:nvGrpSpPr>
        <p:grpSpPr>
          <a:xfrm>
            <a:off x="1790200" y="725629"/>
            <a:ext cx="3909867" cy="900000"/>
            <a:chOff x="130662" y="991282"/>
            <a:chExt cx="3909867" cy="900000"/>
          </a:xfrm>
        </p:grpSpPr>
        <p:pic>
          <p:nvPicPr>
            <p:cNvPr id="26" name="Picture 25">
              <a:extLst>
                <a:ext uri="{FF2B5EF4-FFF2-40B4-BE49-F238E27FC236}">
                  <a16:creationId xmlns:a16="http://schemas.microsoft.com/office/drawing/2014/main" id="{3C99283A-E1E6-7DBC-FA6F-0CD985530150}"/>
                </a:ext>
              </a:extLst>
            </p:cNvPr>
            <p:cNvPicPr>
              <a:picLocks/>
            </p:cNvPicPr>
            <p:nvPr/>
          </p:nvPicPr>
          <p:blipFill>
            <a:blip r:embed="rId9"/>
            <a:stretch>
              <a:fillRect/>
            </a:stretch>
          </p:blipFill>
          <p:spPr>
            <a:xfrm>
              <a:off x="3140529" y="991282"/>
              <a:ext cx="900000" cy="900000"/>
            </a:xfrm>
            <a:prstGeom prst="rect">
              <a:avLst/>
            </a:prstGeom>
          </p:spPr>
        </p:pic>
        <p:sp>
          <p:nvSpPr>
            <p:cNvPr id="54" name="Rectangle 53">
              <a:extLst>
                <a:ext uri="{FF2B5EF4-FFF2-40B4-BE49-F238E27FC236}">
                  <a16:creationId xmlns:a16="http://schemas.microsoft.com/office/drawing/2014/main" id="{BA0A7ED0-4782-B705-6D22-792245536FF7}"/>
                </a:ext>
              </a:extLst>
            </p:cNvPr>
            <p:cNvSpPr/>
            <p:nvPr/>
          </p:nvSpPr>
          <p:spPr>
            <a:xfrm>
              <a:off x="130662" y="1235897"/>
              <a:ext cx="3155993"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Tedarik</a:t>
              </a:r>
              <a:r>
                <a:rPr lang="en-US" sz="2400" b="1" dirty="0">
                  <a:ln w="0"/>
                  <a:effectLst>
                    <a:outerShdw blurRad="38100" dist="19050" dir="2700000" algn="tl" rotWithShape="0">
                      <a:schemeClr val="dk1">
                        <a:alpha val="40000"/>
                      </a:schemeClr>
                    </a:outerShdw>
                  </a:effectLst>
                  <a:latin typeface="BentonSans Bold"/>
                </a:rPr>
                <a:t> </a:t>
              </a:r>
              <a:r>
                <a:rPr lang="en-US" sz="2400" b="1" dirty="0" err="1">
                  <a:ln w="0"/>
                  <a:effectLst>
                    <a:outerShdw blurRad="38100" dist="19050" dir="2700000" algn="tl" rotWithShape="0">
                      <a:schemeClr val="dk1">
                        <a:alpha val="40000"/>
                      </a:schemeClr>
                    </a:outerShdw>
                  </a:effectLst>
                  <a:latin typeface="BentonSans Bold"/>
                </a:rPr>
                <a:t>Zinciri</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57" name="Group 56">
            <a:extLst>
              <a:ext uri="{FF2B5EF4-FFF2-40B4-BE49-F238E27FC236}">
                <a16:creationId xmlns:a16="http://schemas.microsoft.com/office/drawing/2014/main" id="{95F2D15A-E350-6912-EE67-8C5ACBED911C}"/>
              </a:ext>
            </a:extLst>
          </p:cNvPr>
          <p:cNvGrpSpPr/>
          <p:nvPr/>
        </p:nvGrpSpPr>
        <p:grpSpPr>
          <a:xfrm>
            <a:off x="6509488" y="703671"/>
            <a:ext cx="2906821" cy="900000"/>
            <a:chOff x="6943969" y="1150517"/>
            <a:chExt cx="2906821" cy="900000"/>
          </a:xfrm>
        </p:grpSpPr>
        <p:pic>
          <p:nvPicPr>
            <p:cNvPr id="5" name="Picture 4">
              <a:extLst>
                <a:ext uri="{FF2B5EF4-FFF2-40B4-BE49-F238E27FC236}">
                  <a16:creationId xmlns:a16="http://schemas.microsoft.com/office/drawing/2014/main" id="{DB866E5F-0668-F3CD-F0D0-639E4AEAA443}"/>
                </a:ext>
              </a:extLst>
            </p:cNvPr>
            <p:cNvPicPr>
              <a:picLocks/>
            </p:cNvPicPr>
            <p:nvPr/>
          </p:nvPicPr>
          <p:blipFill>
            <a:blip r:embed="rId10"/>
            <a:stretch>
              <a:fillRect/>
            </a:stretch>
          </p:blipFill>
          <p:spPr>
            <a:xfrm>
              <a:off x="6943969" y="1150517"/>
              <a:ext cx="900000" cy="900000"/>
            </a:xfrm>
            <a:prstGeom prst="rect">
              <a:avLst/>
            </a:prstGeom>
          </p:spPr>
        </p:pic>
        <p:sp>
          <p:nvSpPr>
            <p:cNvPr id="56" name="Rectangle 55">
              <a:extLst>
                <a:ext uri="{FF2B5EF4-FFF2-40B4-BE49-F238E27FC236}">
                  <a16:creationId xmlns:a16="http://schemas.microsoft.com/office/drawing/2014/main" id="{23CF6917-61E7-8D13-BCC0-9FA21FCA0318}"/>
                </a:ext>
              </a:extLst>
            </p:cNvPr>
            <p:cNvSpPr/>
            <p:nvPr/>
          </p:nvSpPr>
          <p:spPr>
            <a:xfrm>
              <a:off x="7743482" y="1348356"/>
              <a:ext cx="2107308"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Kalite</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59" name="Group 58">
            <a:extLst>
              <a:ext uri="{FF2B5EF4-FFF2-40B4-BE49-F238E27FC236}">
                <a16:creationId xmlns:a16="http://schemas.microsoft.com/office/drawing/2014/main" id="{83857D80-9FAF-1DF7-EE01-DD6768DDA8DC}"/>
              </a:ext>
            </a:extLst>
          </p:cNvPr>
          <p:cNvGrpSpPr/>
          <p:nvPr/>
        </p:nvGrpSpPr>
        <p:grpSpPr>
          <a:xfrm>
            <a:off x="7266927" y="1375240"/>
            <a:ext cx="3732939" cy="900000"/>
            <a:chOff x="7613371" y="2372642"/>
            <a:chExt cx="3732939" cy="900000"/>
          </a:xfrm>
        </p:grpSpPr>
        <p:pic>
          <p:nvPicPr>
            <p:cNvPr id="9" name="Picture 8">
              <a:extLst>
                <a:ext uri="{FF2B5EF4-FFF2-40B4-BE49-F238E27FC236}">
                  <a16:creationId xmlns:a16="http://schemas.microsoft.com/office/drawing/2014/main" id="{87E7A6BF-0FC6-B9FB-E384-07DFC9DC2154}"/>
                </a:ext>
              </a:extLst>
            </p:cNvPr>
            <p:cNvPicPr>
              <a:picLocks/>
            </p:cNvPicPr>
            <p:nvPr/>
          </p:nvPicPr>
          <p:blipFill>
            <a:blip r:embed="rId11"/>
            <a:stretch>
              <a:fillRect/>
            </a:stretch>
          </p:blipFill>
          <p:spPr>
            <a:xfrm>
              <a:off x="7613371" y="2372642"/>
              <a:ext cx="900000" cy="900000"/>
            </a:xfrm>
            <a:prstGeom prst="rect">
              <a:avLst/>
            </a:prstGeom>
          </p:spPr>
        </p:pic>
        <p:sp>
          <p:nvSpPr>
            <p:cNvPr id="58" name="Rectangle 57">
              <a:extLst>
                <a:ext uri="{FF2B5EF4-FFF2-40B4-BE49-F238E27FC236}">
                  <a16:creationId xmlns:a16="http://schemas.microsoft.com/office/drawing/2014/main" id="{A74542E8-EA59-0A51-7433-A90385D44A59}"/>
                </a:ext>
              </a:extLst>
            </p:cNvPr>
            <p:cNvSpPr/>
            <p:nvPr/>
          </p:nvSpPr>
          <p:spPr>
            <a:xfrm>
              <a:off x="8338178" y="2584285"/>
              <a:ext cx="3008132"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Gayrımenkul</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61" name="Group 60">
            <a:extLst>
              <a:ext uri="{FF2B5EF4-FFF2-40B4-BE49-F238E27FC236}">
                <a16:creationId xmlns:a16="http://schemas.microsoft.com/office/drawing/2014/main" id="{A0EC2EFA-7AA1-D6A8-3BAC-DFF4A5B28A48}"/>
              </a:ext>
            </a:extLst>
          </p:cNvPr>
          <p:cNvGrpSpPr/>
          <p:nvPr/>
        </p:nvGrpSpPr>
        <p:grpSpPr>
          <a:xfrm>
            <a:off x="7961974" y="3154976"/>
            <a:ext cx="2999289" cy="900000"/>
            <a:chOff x="7613372" y="3617415"/>
            <a:chExt cx="2999289" cy="900000"/>
          </a:xfrm>
        </p:grpSpPr>
        <p:pic>
          <p:nvPicPr>
            <p:cNvPr id="12" name="Picture 11">
              <a:extLst>
                <a:ext uri="{FF2B5EF4-FFF2-40B4-BE49-F238E27FC236}">
                  <a16:creationId xmlns:a16="http://schemas.microsoft.com/office/drawing/2014/main" id="{229F4CE1-B414-016F-C6F4-A356B01429A5}"/>
                </a:ext>
              </a:extLst>
            </p:cNvPr>
            <p:cNvPicPr>
              <a:picLocks/>
            </p:cNvPicPr>
            <p:nvPr/>
          </p:nvPicPr>
          <p:blipFill>
            <a:blip r:embed="rId12"/>
            <a:stretch>
              <a:fillRect/>
            </a:stretch>
          </p:blipFill>
          <p:spPr>
            <a:xfrm>
              <a:off x="7613372" y="3617415"/>
              <a:ext cx="900000" cy="900000"/>
            </a:xfrm>
            <a:prstGeom prst="rect">
              <a:avLst/>
            </a:prstGeom>
          </p:spPr>
        </p:pic>
        <p:sp>
          <p:nvSpPr>
            <p:cNvPr id="60" name="Rectangle 59">
              <a:extLst>
                <a:ext uri="{FF2B5EF4-FFF2-40B4-BE49-F238E27FC236}">
                  <a16:creationId xmlns:a16="http://schemas.microsoft.com/office/drawing/2014/main" id="{9E9E7607-D1DC-CA00-6719-55C755AB4C09}"/>
                </a:ext>
              </a:extLst>
            </p:cNvPr>
            <p:cNvSpPr/>
            <p:nvPr/>
          </p:nvSpPr>
          <p:spPr>
            <a:xfrm>
              <a:off x="8433538" y="3912084"/>
              <a:ext cx="2179123"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Bakım</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63" name="Group 62">
            <a:extLst>
              <a:ext uri="{FF2B5EF4-FFF2-40B4-BE49-F238E27FC236}">
                <a16:creationId xmlns:a16="http://schemas.microsoft.com/office/drawing/2014/main" id="{CEA3FC9F-BF06-DBEE-C1C7-26F0A8CAAB24}"/>
              </a:ext>
            </a:extLst>
          </p:cNvPr>
          <p:cNvGrpSpPr/>
          <p:nvPr/>
        </p:nvGrpSpPr>
        <p:grpSpPr>
          <a:xfrm>
            <a:off x="7167441" y="3855493"/>
            <a:ext cx="3116285" cy="900000"/>
            <a:chOff x="7182095" y="4564483"/>
            <a:chExt cx="3116285" cy="900000"/>
          </a:xfrm>
        </p:grpSpPr>
        <p:pic>
          <p:nvPicPr>
            <p:cNvPr id="14" name="Picture 13">
              <a:extLst>
                <a:ext uri="{FF2B5EF4-FFF2-40B4-BE49-F238E27FC236}">
                  <a16:creationId xmlns:a16="http://schemas.microsoft.com/office/drawing/2014/main" id="{CFE34BA0-0E97-0983-72B1-11C21FC915CA}"/>
                </a:ext>
              </a:extLst>
            </p:cNvPr>
            <p:cNvPicPr>
              <a:picLocks/>
            </p:cNvPicPr>
            <p:nvPr/>
          </p:nvPicPr>
          <p:blipFill>
            <a:blip r:embed="rId13"/>
            <a:stretch>
              <a:fillRect/>
            </a:stretch>
          </p:blipFill>
          <p:spPr>
            <a:xfrm>
              <a:off x="7182095" y="4564483"/>
              <a:ext cx="900000" cy="900000"/>
            </a:xfrm>
            <a:prstGeom prst="rect">
              <a:avLst/>
            </a:prstGeom>
          </p:spPr>
        </p:pic>
        <p:sp>
          <p:nvSpPr>
            <p:cNvPr id="62" name="Rectangle 61">
              <a:extLst>
                <a:ext uri="{FF2B5EF4-FFF2-40B4-BE49-F238E27FC236}">
                  <a16:creationId xmlns:a16="http://schemas.microsoft.com/office/drawing/2014/main" id="{3B17F682-E1B8-930E-98D2-9736D0144CCE}"/>
                </a:ext>
              </a:extLst>
            </p:cNvPr>
            <p:cNvSpPr/>
            <p:nvPr/>
          </p:nvSpPr>
          <p:spPr>
            <a:xfrm>
              <a:off x="7942093" y="4816172"/>
              <a:ext cx="2356287"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Maliyet</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1025" name="Group 1024">
            <a:extLst>
              <a:ext uri="{FF2B5EF4-FFF2-40B4-BE49-F238E27FC236}">
                <a16:creationId xmlns:a16="http://schemas.microsoft.com/office/drawing/2014/main" id="{2CB9390C-9677-027F-AE7F-080D060D484A}"/>
              </a:ext>
            </a:extLst>
          </p:cNvPr>
          <p:cNvGrpSpPr/>
          <p:nvPr/>
        </p:nvGrpSpPr>
        <p:grpSpPr>
          <a:xfrm>
            <a:off x="6301260" y="4501365"/>
            <a:ext cx="3162792" cy="900000"/>
            <a:chOff x="6467719" y="5321719"/>
            <a:chExt cx="3162792" cy="900000"/>
          </a:xfrm>
        </p:grpSpPr>
        <p:pic>
          <p:nvPicPr>
            <p:cNvPr id="16" name="Picture 15">
              <a:extLst>
                <a:ext uri="{FF2B5EF4-FFF2-40B4-BE49-F238E27FC236}">
                  <a16:creationId xmlns:a16="http://schemas.microsoft.com/office/drawing/2014/main" id="{F0B7E715-7E55-BD51-6278-78E4307343BB}"/>
                </a:ext>
              </a:extLst>
            </p:cNvPr>
            <p:cNvPicPr>
              <a:picLocks/>
            </p:cNvPicPr>
            <p:nvPr/>
          </p:nvPicPr>
          <p:blipFill>
            <a:blip r:embed="rId14"/>
            <a:stretch>
              <a:fillRect/>
            </a:stretch>
          </p:blipFill>
          <p:spPr>
            <a:xfrm>
              <a:off x="6467719" y="5321719"/>
              <a:ext cx="900000" cy="900000"/>
            </a:xfrm>
            <a:prstGeom prst="rect">
              <a:avLst/>
            </a:prstGeom>
          </p:spPr>
        </p:pic>
        <p:sp>
          <p:nvSpPr>
            <p:cNvPr id="1024" name="Rectangle 1023">
              <a:extLst>
                <a:ext uri="{FF2B5EF4-FFF2-40B4-BE49-F238E27FC236}">
                  <a16:creationId xmlns:a16="http://schemas.microsoft.com/office/drawing/2014/main" id="{41E10ADA-6B01-BF08-7952-1D1767D20889}"/>
                </a:ext>
              </a:extLst>
            </p:cNvPr>
            <p:cNvSpPr/>
            <p:nvPr/>
          </p:nvSpPr>
          <p:spPr>
            <a:xfrm>
              <a:off x="7114245" y="5543186"/>
              <a:ext cx="2516266"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Envanter</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1030" name="Group 1029">
            <a:extLst>
              <a:ext uri="{FF2B5EF4-FFF2-40B4-BE49-F238E27FC236}">
                <a16:creationId xmlns:a16="http://schemas.microsoft.com/office/drawing/2014/main" id="{3B18C037-2740-4C30-7AAE-9CA4DC64A507}"/>
              </a:ext>
            </a:extLst>
          </p:cNvPr>
          <p:cNvGrpSpPr/>
          <p:nvPr/>
        </p:nvGrpSpPr>
        <p:grpSpPr>
          <a:xfrm>
            <a:off x="7961974" y="2283764"/>
            <a:ext cx="4231623" cy="900000"/>
            <a:chOff x="9739437" y="2977278"/>
            <a:chExt cx="4231623" cy="900000"/>
          </a:xfrm>
        </p:grpSpPr>
        <p:pic>
          <p:nvPicPr>
            <p:cNvPr id="1028" name="Picture 1027">
              <a:extLst>
                <a:ext uri="{FF2B5EF4-FFF2-40B4-BE49-F238E27FC236}">
                  <a16:creationId xmlns:a16="http://schemas.microsoft.com/office/drawing/2014/main" id="{495001F2-F8DF-B165-823B-10CF104F8402}"/>
                </a:ext>
              </a:extLst>
            </p:cNvPr>
            <p:cNvPicPr>
              <a:picLocks/>
            </p:cNvPicPr>
            <p:nvPr/>
          </p:nvPicPr>
          <p:blipFill>
            <a:blip r:embed="rId15">
              <a:extLst>
                <a:ext uri="{BEBA8EAE-BF5A-486C-A8C5-ECC9F3942E4B}">
                  <a14:imgProps xmlns:a14="http://schemas.microsoft.com/office/drawing/2010/main">
                    <a14:imgLayer r:embed="rId16">
                      <a14:imgEffect>
                        <a14:backgroundRemoval t="9412" b="90588" l="9804" r="89216">
                          <a14:foregroundMark x1="50980" y1="64706" x2="50980" y2="64706"/>
                          <a14:foregroundMark x1="52941" y1="10588" x2="52941" y2="10588"/>
                          <a14:foregroundMark x1="51961" y1="90588" x2="51961" y2="90588"/>
                        </a14:backgroundRemoval>
                      </a14:imgEffect>
                    </a14:imgLayer>
                  </a14:imgProps>
                </a:ext>
              </a:extLst>
            </a:blip>
            <a:stretch>
              <a:fillRect/>
            </a:stretch>
          </p:blipFill>
          <p:spPr>
            <a:xfrm>
              <a:off x="9739437" y="2977278"/>
              <a:ext cx="900000" cy="900000"/>
            </a:xfrm>
            <a:prstGeom prst="rect">
              <a:avLst/>
            </a:prstGeom>
          </p:spPr>
        </p:pic>
        <p:sp>
          <p:nvSpPr>
            <p:cNvPr id="1029" name="Rectangle 1028">
              <a:extLst>
                <a:ext uri="{FF2B5EF4-FFF2-40B4-BE49-F238E27FC236}">
                  <a16:creationId xmlns:a16="http://schemas.microsoft.com/office/drawing/2014/main" id="{3FA2E1C2-F225-13F5-436D-DB72D36A3EED}"/>
                </a:ext>
              </a:extLst>
            </p:cNvPr>
            <p:cNvSpPr/>
            <p:nvPr/>
          </p:nvSpPr>
          <p:spPr>
            <a:xfrm>
              <a:off x="10499789" y="3202184"/>
              <a:ext cx="3471271"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İnsan</a:t>
              </a:r>
              <a:r>
                <a:rPr lang="en-US" sz="2400" b="1" dirty="0">
                  <a:ln w="0"/>
                  <a:effectLst>
                    <a:outerShdw blurRad="38100" dist="19050" dir="2700000" algn="tl" rotWithShape="0">
                      <a:schemeClr val="dk1">
                        <a:alpha val="40000"/>
                      </a:schemeClr>
                    </a:outerShdw>
                  </a:effectLst>
                  <a:latin typeface="BentonSans Bold"/>
                </a:rPr>
                <a:t> </a:t>
              </a:r>
              <a:r>
                <a:rPr lang="en-US" sz="2400" b="1" dirty="0" err="1">
                  <a:ln w="0"/>
                  <a:effectLst>
                    <a:outerShdw blurRad="38100" dist="19050" dir="2700000" algn="tl" rotWithShape="0">
                      <a:schemeClr val="dk1">
                        <a:alpha val="40000"/>
                      </a:schemeClr>
                    </a:outerShdw>
                  </a:effectLst>
                  <a:latin typeface="BentonSans Bold"/>
                </a:rPr>
                <a:t>Kaynakları</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1034" name="Group 1033">
            <a:extLst>
              <a:ext uri="{FF2B5EF4-FFF2-40B4-BE49-F238E27FC236}">
                <a16:creationId xmlns:a16="http://schemas.microsoft.com/office/drawing/2014/main" id="{B62F5C59-B027-F608-22F2-B03F150EAAE1}"/>
              </a:ext>
            </a:extLst>
          </p:cNvPr>
          <p:cNvGrpSpPr/>
          <p:nvPr/>
        </p:nvGrpSpPr>
        <p:grpSpPr>
          <a:xfrm>
            <a:off x="2612159" y="4552373"/>
            <a:ext cx="3061701" cy="900000"/>
            <a:chOff x="1299157" y="5464483"/>
            <a:chExt cx="3061701" cy="900000"/>
          </a:xfrm>
        </p:grpSpPr>
        <p:pic>
          <p:nvPicPr>
            <p:cNvPr id="1032" name="Picture 1031">
              <a:extLst>
                <a:ext uri="{FF2B5EF4-FFF2-40B4-BE49-F238E27FC236}">
                  <a16:creationId xmlns:a16="http://schemas.microsoft.com/office/drawing/2014/main" id="{8E324B14-EC9B-A9A2-343F-C3B88815DD1D}"/>
                </a:ext>
              </a:extLst>
            </p:cNvPr>
            <p:cNvPicPr>
              <a:picLocks/>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Lst>
            </a:blip>
            <a:stretch>
              <a:fillRect/>
            </a:stretch>
          </p:blipFill>
          <p:spPr>
            <a:xfrm>
              <a:off x="3460858" y="5464483"/>
              <a:ext cx="900000" cy="900000"/>
            </a:xfrm>
            <a:prstGeom prst="rect">
              <a:avLst/>
            </a:prstGeom>
          </p:spPr>
        </p:pic>
        <p:sp>
          <p:nvSpPr>
            <p:cNvPr id="1033" name="Rectangle 1032">
              <a:extLst>
                <a:ext uri="{FF2B5EF4-FFF2-40B4-BE49-F238E27FC236}">
                  <a16:creationId xmlns:a16="http://schemas.microsoft.com/office/drawing/2014/main" id="{AB13DAE6-D06B-AE07-8C4A-45D7E3F7E83D}"/>
                </a:ext>
              </a:extLst>
            </p:cNvPr>
            <p:cNvSpPr/>
            <p:nvPr/>
          </p:nvSpPr>
          <p:spPr>
            <a:xfrm>
              <a:off x="1299157" y="5671001"/>
              <a:ext cx="2243243" cy="461665"/>
            </a:xfrm>
            <a:prstGeom prst="rect">
              <a:avLst/>
            </a:prstGeom>
            <a:noFill/>
          </p:spPr>
          <p:txBody>
            <a:bodyPr wrap="none" lIns="91440" tIns="45720" rIns="91440" bIns="45720">
              <a:spAutoFit/>
            </a:bodyPr>
            <a:lstStyle/>
            <a:p>
              <a:pPr algn="ctr"/>
              <a:r>
                <a:rPr lang="en-US" sz="2400" b="1" dirty="0" err="1">
                  <a:ln w="0"/>
                  <a:effectLst>
                    <a:outerShdw blurRad="38100" dist="19050" dir="2700000" algn="tl" rotWithShape="0">
                      <a:schemeClr val="dk1">
                        <a:alpha val="40000"/>
                      </a:schemeClr>
                    </a:outerShdw>
                  </a:effectLst>
                  <a:latin typeface="BentonSans Bold"/>
                </a:rPr>
                <a:t>Ar&amp;Ge</a:t>
              </a:r>
              <a:r>
                <a:rPr lang="en-US" sz="2400" b="1" dirty="0">
                  <a:ln w="0"/>
                  <a:effectLst>
                    <a:outerShdw blurRad="38100" dist="19050" dir="2700000" algn="tl" rotWithShape="0">
                      <a:schemeClr val="dk1">
                        <a:alpha val="40000"/>
                      </a:schemeClr>
                    </a:outerShdw>
                  </a:effectLst>
                  <a:latin typeface="BentonSans Bold"/>
                </a:rPr>
                <a:t> Yönetimi</a:t>
              </a:r>
              <a:endParaRPr lang="en-US" sz="2400" b="1" cap="none" spc="0" dirty="0">
                <a:ln w="0"/>
                <a:solidFill>
                  <a:schemeClr val="tx1"/>
                </a:solidFill>
                <a:effectLst>
                  <a:outerShdw blurRad="38100" dist="19050" dir="2700000" algn="tl" rotWithShape="0">
                    <a:schemeClr val="dk1">
                      <a:alpha val="40000"/>
                    </a:schemeClr>
                  </a:outerShdw>
                </a:effectLst>
                <a:latin typeface="BentonSans Bold"/>
              </a:endParaRPr>
            </a:p>
          </p:txBody>
        </p:sp>
      </p:grpSp>
      <p:grpSp>
        <p:nvGrpSpPr>
          <p:cNvPr id="4" name="Group 3">
            <a:extLst>
              <a:ext uri="{FF2B5EF4-FFF2-40B4-BE49-F238E27FC236}">
                <a16:creationId xmlns:a16="http://schemas.microsoft.com/office/drawing/2014/main" id="{34012AE7-CB0D-5637-ED07-93DD1552C7FD}"/>
              </a:ext>
            </a:extLst>
          </p:cNvPr>
          <p:cNvGrpSpPr/>
          <p:nvPr/>
        </p:nvGrpSpPr>
        <p:grpSpPr>
          <a:xfrm>
            <a:off x="5730643" y="2308569"/>
            <a:ext cx="730713" cy="1284517"/>
            <a:chOff x="671367" y="903765"/>
            <a:chExt cx="10763457" cy="19171923"/>
          </a:xfrm>
        </p:grpSpPr>
        <p:pic>
          <p:nvPicPr>
            <p:cNvPr id="8" name="Grafik 14" descr="Hesap makinesi düz dolguyla">
              <a:extLst>
                <a:ext uri="{FF2B5EF4-FFF2-40B4-BE49-F238E27FC236}">
                  <a16:creationId xmlns:a16="http://schemas.microsoft.com/office/drawing/2014/main" id="{CD6F8007-1CCC-9C79-B7CB-707BA3430A5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47656" y="1081834"/>
              <a:ext cx="707886" cy="707886"/>
            </a:xfrm>
            <a:prstGeom prst="rect">
              <a:avLst/>
            </a:prstGeom>
          </p:spPr>
        </p:pic>
        <p:sp>
          <p:nvSpPr>
            <p:cNvPr id="10" name="Metin kutusu 15">
              <a:extLst>
                <a:ext uri="{FF2B5EF4-FFF2-40B4-BE49-F238E27FC236}">
                  <a16:creationId xmlns:a16="http://schemas.microsoft.com/office/drawing/2014/main" id="{A68FC50F-6FDE-D019-A800-A55115667293}"/>
                </a:ext>
              </a:extLst>
            </p:cNvPr>
            <p:cNvSpPr txBox="1"/>
            <p:nvPr/>
          </p:nvSpPr>
          <p:spPr>
            <a:xfrm>
              <a:off x="680205" y="1890632"/>
              <a:ext cx="3298373" cy="7809265"/>
            </a:xfrm>
            <a:prstGeom prst="rect">
              <a:avLst/>
            </a:prstGeom>
            <a:noFill/>
          </p:spPr>
          <p:txBody>
            <a:bodyPr wrap="square" rtlCol="0">
              <a:spAutoFit/>
            </a:bodyPr>
            <a:lstStyle/>
            <a:p>
              <a:pPr defTabSz="914400">
                <a:defRPr/>
              </a:pPr>
              <a:r>
                <a:rPr lang="tr-TR" sz="100" b="1" dirty="0">
                  <a:solidFill>
                    <a:prstClr val="black"/>
                  </a:solidFill>
                  <a:latin typeface="Calibri" panose="020F0502020204030204"/>
                </a:rPr>
                <a:t>FI- Finansal Muhasebe Modülü</a:t>
              </a:r>
            </a:p>
            <a:p>
              <a:pPr algn="just" defTabSz="914400">
                <a:defRPr/>
              </a:pPr>
              <a:r>
                <a:rPr lang="en-GB" sz="100" dirty="0">
                  <a:solidFill>
                    <a:srgbClr val="202124"/>
                  </a:solidFill>
                  <a:latin typeface="Calibri" panose="020F0502020204030204"/>
                </a:rPr>
                <a:t>F</a:t>
              </a:r>
              <a:r>
                <a:rPr lang="tr-TR" sz="100" dirty="0">
                  <a:solidFill>
                    <a:srgbClr val="202124"/>
                  </a:solidFill>
                  <a:latin typeface="Calibri" panose="020F0502020204030204"/>
                </a:rPr>
                <a:t>inansal işlem bilgilerini gerçek zamanlı olarak kaydetmeye, toplamaya ve işlemeye yardımcı olan bir modüldür.</a:t>
              </a:r>
              <a:r>
                <a:rPr lang="en-GB" sz="100" dirty="0">
                  <a:solidFill>
                    <a:srgbClr val="202124"/>
                  </a:solidFill>
                  <a:latin typeface="Calibri" panose="020F0502020204030204"/>
                </a:rPr>
                <a:t> </a:t>
              </a:r>
              <a:r>
                <a:rPr lang="en-GB" sz="100" dirty="0" err="1">
                  <a:solidFill>
                    <a:srgbClr val="202124"/>
                  </a:solidFill>
                  <a:latin typeface="Calibri" panose="020F0502020204030204"/>
                </a:rPr>
                <a:t>Kapsam</a:t>
              </a:r>
              <a:r>
                <a:rPr lang="en-GB" sz="100" dirty="0">
                  <a:solidFill>
                    <a:srgbClr val="202124"/>
                  </a:solidFill>
                  <a:latin typeface="Calibri" panose="020F0502020204030204"/>
                </a:rPr>
                <a:t> da </a:t>
              </a:r>
              <a:r>
                <a:rPr lang="en-GB" sz="100" b="1" dirty="0">
                  <a:solidFill>
                    <a:srgbClr val="202124"/>
                  </a:solidFill>
                  <a:latin typeface="Calibri" panose="020F0502020204030204"/>
                </a:rPr>
                <a:t>SPK </a:t>
              </a:r>
              <a:r>
                <a:rPr lang="en-GB" sz="100" b="1" dirty="0" err="1">
                  <a:solidFill>
                    <a:srgbClr val="202124"/>
                  </a:solidFill>
                  <a:latin typeface="Calibri" panose="020F0502020204030204"/>
                </a:rPr>
                <a:t>defteri</a:t>
              </a:r>
              <a:r>
                <a:rPr lang="en-GB" sz="100" b="1" dirty="0">
                  <a:solidFill>
                    <a:srgbClr val="202124"/>
                  </a:solidFill>
                  <a:latin typeface="Calibri" panose="020F0502020204030204"/>
                </a:rPr>
                <a:t> </a:t>
              </a:r>
              <a:r>
                <a:rPr lang="en-GB" sz="100" dirty="0" err="1">
                  <a:solidFill>
                    <a:srgbClr val="202124"/>
                  </a:solidFill>
                  <a:latin typeface="Calibri" panose="020F0502020204030204"/>
                </a:rPr>
                <a:t>bulunmaktadır</a:t>
              </a:r>
              <a:endParaRPr lang="tr-TR" sz="100" dirty="0">
                <a:solidFill>
                  <a:prstClr val="black"/>
                </a:solidFill>
                <a:latin typeface="Calibri" panose="020F0502020204030204"/>
              </a:endParaRPr>
            </a:p>
          </p:txBody>
        </p:sp>
        <p:sp>
          <p:nvSpPr>
            <p:cNvPr id="13" name="Metin kutusu 16">
              <a:extLst>
                <a:ext uri="{FF2B5EF4-FFF2-40B4-BE49-F238E27FC236}">
                  <a16:creationId xmlns:a16="http://schemas.microsoft.com/office/drawing/2014/main" id="{2F591321-0BB2-A3D1-7CA7-7E1B8051652C}"/>
                </a:ext>
              </a:extLst>
            </p:cNvPr>
            <p:cNvSpPr txBox="1"/>
            <p:nvPr/>
          </p:nvSpPr>
          <p:spPr>
            <a:xfrm>
              <a:off x="4426358" y="1930632"/>
              <a:ext cx="2918808" cy="18145056"/>
            </a:xfrm>
            <a:prstGeom prst="rect">
              <a:avLst/>
            </a:prstGeom>
            <a:noFill/>
          </p:spPr>
          <p:txBody>
            <a:bodyPr wrap="square" rtlCol="0">
              <a:spAutoFit/>
            </a:bodyPr>
            <a:lstStyle>
              <a:defPPr>
                <a:defRPr lang="en-US"/>
              </a:defPPr>
              <a:lvl1pPr>
                <a:defRPr sz="1200" b="1"/>
              </a:lvl1pPr>
            </a:lstStyle>
            <a:p>
              <a:pPr algn="just" defTabSz="914400">
                <a:defRPr/>
              </a:pPr>
              <a:r>
                <a:rPr lang="tr-TR" sz="100" dirty="0">
                  <a:solidFill>
                    <a:prstClr val="black"/>
                  </a:solidFill>
                  <a:latin typeface="Calibri" panose="020F0502020204030204"/>
                </a:rPr>
                <a:t>CO-Maliyet Muhasebesi Modülü</a:t>
              </a:r>
            </a:p>
            <a:p>
              <a:pPr algn="just" defTabSz="914400">
                <a:defRPr/>
              </a:pPr>
              <a:r>
                <a:rPr lang="tr-TR" sz="100" b="0" dirty="0">
                  <a:solidFill>
                    <a:prstClr val="black"/>
                  </a:solidFill>
                  <a:latin typeface="Calibri" panose="020F0502020204030204"/>
                </a:rPr>
                <a:t>Yönetimsel karar verme ve maliyet, kar / zarar takibi için kullanılan, SAP’nin tüm modüllerinden beslenen ana modüllerin başında gelir.</a:t>
              </a:r>
            </a:p>
          </p:txBody>
        </p:sp>
        <p:pic>
          <p:nvPicPr>
            <p:cNvPr id="15" name="Grafik 17" descr="Pano Karışık düz dolguyla">
              <a:extLst>
                <a:ext uri="{FF2B5EF4-FFF2-40B4-BE49-F238E27FC236}">
                  <a16:creationId xmlns:a16="http://schemas.microsoft.com/office/drawing/2014/main" id="{D40AE48D-4D05-DC3D-9052-90F1E20B992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05740" y="945756"/>
              <a:ext cx="772800" cy="772800"/>
            </a:xfrm>
            <a:prstGeom prst="rect">
              <a:avLst/>
            </a:prstGeom>
          </p:spPr>
        </p:pic>
        <p:sp>
          <p:nvSpPr>
            <p:cNvPr id="17" name="Metin kutusu 15">
              <a:extLst>
                <a:ext uri="{FF2B5EF4-FFF2-40B4-BE49-F238E27FC236}">
                  <a16:creationId xmlns:a16="http://schemas.microsoft.com/office/drawing/2014/main" id="{C60295F1-291A-6C59-C286-920A354E0E95}"/>
                </a:ext>
              </a:extLst>
            </p:cNvPr>
            <p:cNvSpPr txBox="1"/>
            <p:nvPr/>
          </p:nvSpPr>
          <p:spPr>
            <a:xfrm>
              <a:off x="8009684" y="1880438"/>
              <a:ext cx="3298373" cy="11024852"/>
            </a:xfrm>
            <a:prstGeom prst="rect">
              <a:avLst/>
            </a:prstGeom>
            <a:noFill/>
          </p:spPr>
          <p:txBody>
            <a:bodyPr wrap="square" rtlCol="0">
              <a:spAutoFit/>
            </a:bodyPr>
            <a:lstStyle/>
            <a:p>
              <a:pPr defTabSz="914400">
                <a:defRPr/>
              </a:pPr>
              <a:r>
                <a:rPr lang="tr-TR" sz="100" b="1" dirty="0">
                  <a:solidFill>
                    <a:prstClr val="black"/>
                  </a:solidFill>
                  <a:latin typeface="Calibri" panose="020F0502020204030204"/>
                </a:rPr>
                <a:t>FM- Fon Yönetimi Modülü</a:t>
              </a:r>
            </a:p>
            <a:p>
              <a:pPr algn="just" defTabSz="914400">
                <a:defRPr/>
              </a:pPr>
              <a:r>
                <a:rPr lang="tr-TR" sz="100" dirty="0">
                  <a:solidFill>
                    <a:srgbClr val="202124"/>
                  </a:solidFill>
                  <a:latin typeface="Calibri" panose="020F0502020204030204"/>
                </a:rPr>
                <a:t>Ş</a:t>
              </a:r>
              <a:r>
                <a:rPr lang="tr-TR" sz="100" dirty="0" err="1">
                  <a:solidFill>
                    <a:srgbClr val="202124"/>
                  </a:solidFill>
                  <a:latin typeface="Calibri" panose="020F0502020204030204"/>
                </a:rPr>
                <a:t>irket</a:t>
              </a:r>
              <a:r>
                <a:rPr lang="tr-TR" sz="100" dirty="0">
                  <a:solidFill>
                    <a:srgbClr val="202124"/>
                  </a:solidFill>
                  <a:latin typeface="Calibri" panose="020F0502020204030204"/>
                </a:rPr>
                <a:t> içinde gelir ve giderleri planlanan bütçe rakamlarından alarak bütçe yönetimi ve sorumluluk alanları bazında takip imkanı sağlar. Aynı zamanda bütçe aşımlarının henüz harcama aşamasındayken önüne geçilmesi hedeflenir.</a:t>
              </a:r>
              <a:endParaRPr lang="tr-TR" sz="100" dirty="0">
                <a:solidFill>
                  <a:prstClr val="black"/>
                </a:solidFill>
                <a:latin typeface="Calibri" panose="020F0502020204030204"/>
              </a:endParaRPr>
            </a:p>
          </p:txBody>
        </p:sp>
        <p:sp>
          <p:nvSpPr>
            <p:cNvPr id="19" name="Metin kutusu 15">
              <a:extLst>
                <a:ext uri="{FF2B5EF4-FFF2-40B4-BE49-F238E27FC236}">
                  <a16:creationId xmlns:a16="http://schemas.microsoft.com/office/drawing/2014/main" id="{B3930000-A197-BD31-2414-83588B3CFD27}"/>
                </a:ext>
              </a:extLst>
            </p:cNvPr>
            <p:cNvSpPr txBox="1"/>
            <p:nvPr/>
          </p:nvSpPr>
          <p:spPr>
            <a:xfrm>
              <a:off x="671367" y="4216680"/>
              <a:ext cx="3298373" cy="10565478"/>
            </a:xfrm>
            <a:prstGeom prst="rect">
              <a:avLst/>
            </a:prstGeom>
            <a:noFill/>
          </p:spPr>
          <p:txBody>
            <a:bodyPr wrap="square" rtlCol="0">
              <a:spAutoFit/>
            </a:bodyPr>
            <a:lstStyle/>
            <a:p>
              <a:pPr defTabSz="914400">
                <a:defRPr/>
              </a:pPr>
              <a:r>
                <a:rPr lang="tr-TR" sz="100" b="1" dirty="0">
                  <a:solidFill>
                    <a:prstClr val="black"/>
                  </a:solidFill>
                  <a:latin typeface="Calibri" panose="020F0502020204030204"/>
                </a:rPr>
                <a:t>CM- Nakit Yönetimi Modülü</a:t>
              </a:r>
            </a:p>
            <a:p>
              <a:pPr algn="just" defTabSz="914400">
                <a:defRPr/>
              </a:pPr>
              <a:r>
                <a:rPr lang="tr-TR" sz="100" dirty="0">
                  <a:solidFill>
                    <a:srgbClr val="202124"/>
                  </a:solidFill>
                  <a:latin typeface="Calibri" panose="020F0502020204030204"/>
                </a:rPr>
                <a:t>Nakit pozisyonuna yeni bir yaklaşım getirerek şirket genelinde gerçek zamanlı görülebilmesini ve otomatik olarak doğru tahminlerin yapılmasını sağlayan merkezi bir ödeme platformuyla uçtan uca şeffaflık sunar.</a:t>
              </a:r>
              <a:endParaRPr lang="tr-TR" sz="100" dirty="0">
                <a:solidFill>
                  <a:prstClr val="black"/>
                </a:solidFill>
                <a:latin typeface="Calibri" panose="020F0502020204030204"/>
              </a:endParaRPr>
            </a:p>
          </p:txBody>
        </p:sp>
        <p:sp>
          <p:nvSpPr>
            <p:cNvPr id="21" name="Metin kutusu 15">
              <a:extLst>
                <a:ext uri="{FF2B5EF4-FFF2-40B4-BE49-F238E27FC236}">
                  <a16:creationId xmlns:a16="http://schemas.microsoft.com/office/drawing/2014/main" id="{11496842-7DCC-7D0E-4D0D-D39036D7D28A}"/>
                </a:ext>
              </a:extLst>
            </p:cNvPr>
            <p:cNvSpPr txBox="1"/>
            <p:nvPr/>
          </p:nvSpPr>
          <p:spPr>
            <a:xfrm>
              <a:off x="4426358" y="4186949"/>
              <a:ext cx="3298373" cy="13551378"/>
            </a:xfrm>
            <a:prstGeom prst="rect">
              <a:avLst/>
            </a:prstGeom>
            <a:noFill/>
          </p:spPr>
          <p:txBody>
            <a:bodyPr wrap="square" rtlCol="0">
              <a:spAutoFit/>
            </a:bodyPr>
            <a:lstStyle/>
            <a:p>
              <a:pPr defTabSz="914400">
                <a:defRPr/>
              </a:pPr>
              <a:r>
                <a:rPr lang="tr-TR" sz="100" b="1" dirty="0">
                  <a:solidFill>
                    <a:prstClr val="black"/>
                  </a:solidFill>
                  <a:latin typeface="Calibri" panose="020F0502020204030204"/>
                </a:rPr>
                <a:t>TRM- Hazine ve Risk Yönetimi Modülü</a:t>
              </a:r>
            </a:p>
            <a:p>
              <a:pPr algn="just" defTabSz="914400">
                <a:defRPr/>
              </a:pPr>
              <a:r>
                <a:rPr lang="tr-TR" sz="100" dirty="0">
                  <a:solidFill>
                    <a:srgbClr val="202124"/>
                  </a:solidFill>
                  <a:latin typeface="Calibri" panose="020F0502020204030204"/>
                </a:rPr>
                <a:t>Finans departmanlarında kullanılan kredi, mevduat, döviz gibi hazine işlemlerinin kurum çıkarlarına uygun bir şekilde yönetilmesini sağlar. Ek olarak muhasebe departmanlarında da iş yükünün azaltılmasına ve piyasadaki risk faktörlerinin kuruma etkisinin belirlenmesinde rol oynar.</a:t>
              </a:r>
              <a:endParaRPr lang="tr-TR" sz="100" dirty="0">
                <a:solidFill>
                  <a:prstClr val="black"/>
                </a:solidFill>
                <a:latin typeface="Calibri" panose="020F0502020204030204"/>
              </a:endParaRPr>
            </a:p>
          </p:txBody>
        </p:sp>
        <p:pic>
          <p:nvPicPr>
            <p:cNvPr id="23" name="Graphic 22" descr="Flying Money with solid fill">
              <a:extLst>
                <a:ext uri="{FF2B5EF4-FFF2-40B4-BE49-F238E27FC236}">
                  <a16:creationId xmlns:a16="http://schemas.microsoft.com/office/drawing/2014/main" id="{A765C843-D6AD-1E8D-4162-61C4E675ED1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468658" y="3185596"/>
              <a:ext cx="914400" cy="914400"/>
            </a:xfrm>
            <a:prstGeom prst="rect">
              <a:avLst/>
            </a:prstGeom>
          </p:spPr>
        </p:pic>
        <p:pic>
          <p:nvPicPr>
            <p:cNvPr id="25" name="Graphic 24" descr="Tax with solid fill">
              <a:extLst>
                <a:ext uri="{FF2B5EF4-FFF2-40B4-BE49-F238E27FC236}">
                  <a16:creationId xmlns:a16="http://schemas.microsoft.com/office/drawing/2014/main" id="{10339438-3B1E-0CED-A271-C02B88B4351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616620" y="903765"/>
              <a:ext cx="914400" cy="914400"/>
            </a:xfrm>
            <a:prstGeom prst="rect">
              <a:avLst/>
            </a:prstGeom>
          </p:spPr>
        </p:pic>
        <p:pic>
          <p:nvPicPr>
            <p:cNvPr id="35" name="Graphic 34" descr="Philanthropy with solid fill">
              <a:extLst>
                <a:ext uri="{FF2B5EF4-FFF2-40B4-BE49-F238E27FC236}">
                  <a16:creationId xmlns:a16="http://schemas.microsoft.com/office/drawing/2014/main" id="{D05CFB6A-44A6-8935-DAE6-FA24663B29A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334940" y="3137778"/>
              <a:ext cx="914400" cy="914400"/>
            </a:xfrm>
            <a:prstGeom prst="rect">
              <a:avLst/>
            </a:prstGeom>
          </p:spPr>
        </p:pic>
        <p:sp>
          <p:nvSpPr>
            <p:cNvPr id="36" name="Metin kutusu 15">
              <a:extLst>
                <a:ext uri="{FF2B5EF4-FFF2-40B4-BE49-F238E27FC236}">
                  <a16:creationId xmlns:a16="http://schemas.microsoft.com/office/drawing/2014/main" id="{320009A4-2EE7-DE4B-09B9-D47F72A1299B}"/>
                </a:ext>
              </a:extLst>
            </p:cNvPr>
            <p:cNvSpPr txBox="1"/>
            <p:nvPr/>
          </p:nvSpPr>
          <p:spPr>
            <a:xfrm>
              <a:off x="8136451" y="4273501"/>
              <a:ext cx="3298373" cy="14929484"/>
            </a:xfrm>
            <a:prstGeom prst="rect">
              <a:avLst/>
            </a:prstGeom>
            <a:noFill/>
          </p:spPr>
          <p:txBody>
            <a:bodyPr wrap="square" rtlCol="0">
              <a:spAutoFit/>
            </a:bodyPr>
            <a:lstStyle/>
            <a:p>
              <a:pPr defTabSz="914400">
                <a:defRPr/>
              </a:pPr>
              <a:r>
                <a:rPr lang="tr-TR" sz="100" b="1" dirty="0">
                  <a:solidFill>
                    <a:prstClr val="black"/>
                  </a:solidFill>
                  <a:latin typeface="Calibri" panose="020F0502020204030204"/>
                </a:rPr>
                <a:t>Real Es</a:t>
              </a:r>
              <a:r>
                <a:rPr lang="tr-TR" sz="100" b="1" dirty="0" err="1">
                  <a:solidFill>
                    <a:prstClr val="black"/>
                  </a:solidFill>
                  <a:latin typeface="Calibri" panose="020F0502020204030204"/>
                </a:rPr>
                <a:t>tate</a:t>
              </a:r>
              <a:r>
                <a:rPr lang="tr-TR" sz="100" b="1" dirty="0">
                  <a:solidFill>
                    <a:prstClr val="black"/>
                  </a:solidFill>
                  <a:latin typeface="Calibri" panose="020F0502020204030204"/>
                </a:rPr>
                <a:t>- Gayrimenkul Yönetim Modülü</a:t>
              </a:r>
            </a:p>
            <a:p>
              <a:pPr algn="just" defTabSz="914400">
                <a:defRPr/>
              </a:pPr>
              <a:r>
                <a:rPr lang="tr-TR" sz="100" dirty="0">
                  <a:solidFill>
                    <a:srgbClr val="202124"/>
                  </a:solidFill>
                  <a:latin typeface="Calibri" panose="020F0502020204030204"/>
                </a:rPr>
                <a:t> Gayrimenkul yatırımı yapan AVM/Ofis yönetim sektörleri için gayrimenkul yönetiminin diğer fonksiyonlarına ek olarak; ortak alan yönetimi, oda rezervasyonları, yönetim şirketlerine işletme hakkı devirleri gibi işlevleri de sunmaktadır.</a:t>
              </a:r>
              <a:endParaRPr lang="en-GB" sz="100" dirty="0">
                <a:solidFill>
                  <a:srgbClr val="202124"/>
                </a:solidFill>
                <a:latin typeface="Calibri" panose="020F0502020204030204"/>
              </a:endParaRPr>
            </a:p>
            <a:p>
              <a:pPr algn="just" defTabSz="914400">
                <a:defRPr/>
              </a:pPr>
              <a:endParaRPr lang="en-GB" sz="100" dirty="0">
                <a:solidFill>
                  <a:srgbClr val="202124"/>
                </a:solidFill>
                <a:latin typeface="Calibri" panose="020F0502020204030204"/>
              </a:endParaRPr>
            </a:p>
            <a:p>
              <a:pPr algn="just" defTabSz="914400">
                <a:defRPr/>
              </a:pPr>
              <a:r>
                <a:rPr lang="en-GB" sz="100" b="1" dirty="0">
                  <a:solidFill>
                    <a:srgbClr val="202124"/>
                  </a:solidFill>
                  <a:latin typeface="Calibri" panose="020F0502020204030204"/>
                </a:rPr>
                <a:t>Ciro prim </a:t>
              </a:r>
              <a:r>
                <a:rPr lang="en-GB" sz="100" b="1" dirty="0" err="1">
                  <a:solidFill>
                    <a:srgbClr val="202124"/>
                  </a:solidFill>
                  <a:latin typeface="Calibri" panose="020F0502020204030204"/>
                </a:rPr>
                <a:t>bazlı</a:t>
              </a:r>
              <a:r>
                <a:rPr lang="en-GB" sz="100" b="1" dirty="0">
                  <a:solidFill>
                    <a:srgbClr val="202124"/>
                  </a:solidFill>
                  <a:latin typeface="Calibri" panose="020F0502020204030204"/>
                </a:rPr>
                <a:t> </a:t>
              </a:r>
              <a:r>
                <a:rPr lang="en-GB" sz="100" dirty="0" err="1">
                  <a:solidFill>
                    <a:srgbClr val="202124"/>
                  </a:solidFill>
                  <a:latin typeface="Calibri" panose="020F0502020204030204"/>
                </a:rPr>
                <a:t>yönetilen</a:t>
              </a:r>
              <a:r>
                <a:rPr lang="en-GB" sz="100" dirty="0">
                  <a:solidFill>
                    <a:srgbClr val="202124"/>
                  </a:solidFill>
                  <a:latin typeface="Calibri" panose="020F0502020204030204"/>
                </a:rPr>
                <a:t> </a:t>
              </a:r>
              <a:r>
                <a:rPr lang="en-GB" sz="100" dirty="0" err="1">
                  <a:solidFill>
                    <a:srgbClr val="202124"/>
                  </a:solidFill>
                  <a:latin typeface="Calibri" panose="020F0502020204030204"/>
                </a:rPr>
                <a:t>mağaza</a:t>
              </a:r>
              <a:r>
                <a:rPr lang="en-GB" sz="100" dirty="0">
                  <a:solidFill>
                    <a:srgbClr val="202124"/>
                  </a:solidFill>
                  <a:latin typeface="Calibri" panose="020F0502020204030204"/>
                </a:rPr>
                <a:t> </a:t>
              </a:r>
              <a:r>
                <a:rPr lang="en-GB" sz="100" dirty="0" err="1">
                  <a:solidFill>
                    <a:srgbClr val="202124"/>
                  </a:solidFill>
                  <a:latin typeface="Calibri" panose="020F0502020204030204"/>
                </a:rPr>
                <a:t>kiralarının</a:t>
              </a:r>
              <a:r>
                <a:rPr lang="en-GB" sz="100" dirty="0">
                  <a:solidFill>
                    <a:srgbClr val="202124"/>
                  </a:solidFill>
                  <a:latin typeface="Calibri" panose="020F0502020204030204"/>
                </a:rPr>
                <a:t> </a:t>
              </a:r>
              <a:r>
                <a:rPr lang="en-GB" sz="100" dirty="0" err="1">
                  <a:solidFill>
                    <a:srgbClr val="202124"/>
                  </a:solidFill>
                  <a:latin typeface="Calibri" panose="020F0502020204030204"/>
                </a:rPr>
                <a:t>yönetileceği</a:t>
              </a:r>
              <a:r>
                <a:rPr lang="en-GB" sz="100" dirty="0">
                  <a:solidFill>
                    <a:srgbClr val="202124"/>
                  </a:solidFill>
                  <a:latin typeface="Calibri" panose="020F0502020204030204"/>
                </a:rPr>
                <a:t> </a:t>
              </a:r>
              <a:r>
                <a:rPr lang="en-GB" sz="100" dirty="0" err="1">
                  <a:solidFill>
                    <a:srgbClr val="202124"/>
                  </a:solidFill>
                  <a:latin typeface="Calibri" panose="020F0502020204030204"/>
                </a:rPr>
                <a:t>modül’dür</a:t>
              </a:r>
              <a:r>
                <a:rPr lang="en-GB" sz="100" dirty="0">
                  <a:solidFill>
                    <a:srgbClr val="202124"/>
                  </a:solidFill>
                  <a:latin typeface="Calibri" panose="020F0502020204030204"/>
                </a:rPr>
                <a:t>.</a:t>
              </a:r>
              <a:endParaRPr lang="tr-TR" sz="100" dirty="0">
                <a:solidFill>
                  <a:prstClr val="black"/>
                </a:solidFill>
                <a:latin typeface="Calibri" panose="020F0502020204030204"/>
              </a:endParaRPr>
            </a:p>
          </p:txBody>
        </p:sp>
        <p:pic>
          <p:nvPicPr>
            <p:cNvPr id="37" name="Graphic 36" descr="Philanthropy with solid fill">
              <a:extLst>
                <a:ext uri="{FF2B5EF4-FFF2-40B4-BE49-F238E27FC236}">
                  <a16:creationId xmlns:a16="http://schemas.microsoft.com/office/drawing/2014/main" id="{F8E4FD04-CD30-2AD3-5FB4-DEB92564BDB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045037" y="3224328"/>
              <a:ext cx="914400" cy="914400"/>
            </a:xfrm>
            <a:prstGeom prst="rect">
              <a:avLst/>
            </a:prstGeom>
          </p:spPr>
        </p:pic>
      </p:grpSp>
      <p:pic>
        <p:nvPicPr>
          <p:cNvPr id="3" name="Picture 2">
            <a:extLst>
              <a:ext uri="{FF2B5EF4-FFF2-40B4-BE49-F238E27FC236}">
                <a16:creationId xmlns:a16="http://schemas.microsoft.com/office/drawing/2014/main" id="{CD5C737B-377F-856B-0A6F-315985362FE1}"/>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27682" t="40062" r="48100" b="19124"/>
          <a:stretch/>
        </p:blipFill>
        <p:spPr bwMode="auto">
          <a:xfrm>
            <a:off x="4729114" y="1561886"/>
            <a:ext cx="2733773" cy="2837468"/>
          </a:xfrm>
          <a:prstGeom prst="ellipse">
            <a:avLst/>
          </a:prstGeom>
          <a:noFill/>
          <a:extLst>
            <a:ext uri="{909E8E84-426E-40DD-AFC4-6F175D3DCCD1}">
              <a14:hiddenFill xmlns:a14="http://schemas.microsoft.com/office/drawing/2010/main">
                <a:solidFill>
                  <a:srgbClr val="FFFFFF"/>
                </a:solidFill>
              </a14:hiddenFill>
            </a:ext>
          </a:extLst>
        </p:spPr>
      </p:pic>
      <p:pic>
        <p:nvPicPr>
          <p:cNvPr id="38" name="Picture 37" descr="A black background with orange and purple text&#10;&#10;Description automatically generated with low confidence">
            <a:extLst>
              <a:ext uri="{FF2B5EF4-FFF2-40B4-BE49-F238E27FC236}">
                <a16:creationId xmlns:a16="http://schemas.microsoft.com/office/drawing/2014/main" id="{718DD74A-2985-D61B-ECA7-8B9EB17FC13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271207" y="-56493"/>
            <a:ext cx="2021155" cy="613984"/>
          </a:xfrm>
          <a:prstGeom prst="rect">
            <a:avLst/>
          </a:prstGeom>
        </p:spPr>
      </p:pic>
    </p:spTree>
    <p:extLst>
      <p:ext uri="{BB962C8B-B14F-4D97-AF65-F5344CB8AC3E}">
        <p14:creationId xmlns:p14="http://schemas.microsoft.com/office/powerpoint/2010/main" val="21542132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D1A5F-D34A-A91F-6859-ED56D5B5FE70}"/>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id="{9E31FEE8-9F9D-65FD-3996-664D7EC6F7C8}"/>
              </a:ext>
            </a:extLst>
          </p:cNvPr>
          <p:cNvSpPr/>
          <p:nvPr/>
        </p:nvSpPr>
        <p:spPr>
          <a:xfrm>
            <a:off x="10534915" y="4629659"/>
            <a:ext cx="1080000" cy="1080000"/>
          </a:xfrm>
          <a:prstGeom prst="ellipse">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0" b="1" dirty="0">
                <a:solidFill>
                  <a:schemeClr val="bg1"/>
                </a:solidFill>
                <a:latin typeface="BentonSans Bold"/>
              </a:rPr>
              <a:t>EBA</a:t>
            </a:r>
          </a:p>
        </p:txBody>
      </p:sp>
      <p:sp>
        <p:nvSpPr>
          <p:cNvPr id="20" name="Oval 19">
            <a:extLst>
              <a:ext uri="{FF2B5EF4-FFF2-40B4-BE49-F238E27FC236}">
                <a16:creationId xmlns:a16="http://schemas.microsoft.com/office/drawing/2014/main" id="{F11931B0-8E93-5A99-0DCB-4E678D3AF43D}"/>
              </a:ext>
            </a:extLst>
          </p:cNvPr>
          <p:cNvSpPr/>
          <p:nvPr/>
        </p:nvSpPr>
        <p:spPr>
          <a:xfrm>
            <a:off x="8744026" y="5135360"/>
            <a:ext cx="1080000" cy="1080000"/>
          </a:xfrm>
          <a:prstGeom prst="ellipse">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0" b="1" dirty="0">
                <a:solidFill>
                  <a:schemeClr val="bg1"/>
                </a:solidFill>
                <a:latin typeface="BentonSans Bold"/>
              </a:rPr>
              <a:t>ELİKON</a:t>
            </a:r>
          </a:p>
        </p:txBody>
      </p:sp>
      <p:sp>
        <p:nvSpPr>
          <p:cNvPr id="21" name="Oval 20">
            <a:extLst>
              <a:ext uri="{FF2B5EF4-FFF2-40B4-BE49-F238E27FC236}">
                <a16:creationId xmlns:a16="http://schemas.microsoft.com/office/drawing/2014/main" id="{2BD469B1-FB8C-4A3C-B391-CDE322FDBE23}"/>
              </a:ext>
            </a:extLst>
          </p:cNvPr>
          <p:cNvSpPr/>
          <p:nvPr/>
        </p:nvSpPr>
        <p:spPr>
          <a:xfrm>
            <a:off x="9821945" y="2461963"/>
            <a:ext cx="1152000" cy="1080000"/>
          </a:xfrm>
          <a:prstGeom prst="ellipse">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0" b="1" dirty="0">
                <a:solidFill>
                  <a:schemeClr val="bg1"/>
                </a:solidFill>
                <a:latin typeface="BentonSans Bold"/>
              </a:rPr>
              <a:t>SABANCI</a:t>
            </a:r>
          </a:p>
          <a:p>
            <a:pPr algn="ctr"/>
            <a:r>
              <a:rPr lang="en-US" sz="1330" b="1" dirty="0">
                <a:solidFill>
                  <a:schemeClr val="bg1"/>
                </a:solidFill>
                <a:latin typeface="BentonSans Bold"/>
              </a:rPr>
              <a:t>DX</a:t>
            </a:r>
          </a:p>
        </p:txBody>
      </p:sp>
      <p:sp>
        <p:nvSpPr>
          <p:cNvPr id="22" name="Oval 21">
            <a:extLst>
              <a:ext uri="{FF2B5EF4-FFF2-40B4-BE49-F238E27FC236}">
                <a16:creationId xmlns:a16="http://schemas.microsoft.com/office/drawing/2014/main" id="{07F1AFFF-9969-47F9-6653-5E6D0D606188}"/>
              </a:ext>
            </a:extLst>
          </p:cNvPr>
          <p:cNvSpPr/>
          <p:nvPr/>
        </p:nvSpPr>
        <p:spPr>
          <a:xfrm>
            <a:off x="8709970" y="3346409"/>
            <a:ext cx="1080000" cy="1080000"/>
          </a:xfrm>
          <a:prstGeom prst="ellipse">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0" b="1" dirty="0">
                <a:solidFill>
                  <a:schemeClr val="bg1"/>
                </a:solidFill>
                <a:latin typeface="BentonSans Bold"/>
              </a:rPr>
              <a:t>RPA</a:t>
            </a:r>
          </a:p>
        </p:txBody>
      </p:sp>
      <p:cxnSp>
        <p:nvCxnSpPr>
          <p:cNvPr id="24" name="Straight Arrow Connector 23">
            <a:extLst>
              <a:ext uri="{FF2B5EF4-FFF2-40B4-BE49-F238E27FC236}">
                <a16:creationId xmlns:a16="http://schemas.microsoft.com/office/drawing/2014/main" id="{DACB1911-9910-A650-EDD4-8E8772B7145B}"/>
              </a:ext>
            </a:extLst>
          </p:cNvPr>
          <p:cNvCxnSpPr>
            <a:cxnSpLocks/>
            <a:stCxn id="25" idx="6"/>
          </p:cNvCxnSpPr>
          <p:nvPr/>
        </p:nvCxnSpPr>
        <p:spPr>
          <a:xfrm flipV="1">
            <a:off x="6418742" y="3001963"/>
            <a:ext cx="3409299" cy="99264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04A50E7-BB67-C3DA-B568-DD733F5C5BBA}"/>
              </a:ext>
            </a:extLst>
          </p:cNvPr>
          <p:cNvCxnSpPr>
            <a:cxnSpLocks/>
            <a:stCxn id="25" idx="6"/>
          </p:cNvCxnSpPr>
          <p:nvPr/>
        </p:nvCxnSpPr>
        <p:spPr>
          <a:xfrm>
            <a:off x="6418742" y="3994607"/>
            <a:ext cx="2325284" cy="162942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5CB4DD0F-1E9C-16EE-91E2-B138393E96E9}"/>
              </a:ext>
            </a:extLst>
          </p:cNvPr>
          <p:cNvCxnSpPr>
            <a:cxnSpLocks/>
            <a:stCxn id="25" idx="6"/>
          </p:cNvCxnSpPr>
          <p:nvPr/>
        </p:nvCxnSpPr>
        <p:spPr>
          <a:xfrm>
            <a:off x="6418742" y="3994607"/>
            <a:ext cx="4116173" cy="111349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03F08D7-39A9-0C6A-9AE2-E2CACB444404}"/>
              </a:ext>
            </a:extLst>
          </p:cNvPr>
          <p:cNvCxnSpPr>
            <a:cxnSpLocks/>
            <a:stCxn id="25" idx="6"/>
            <a:endCxn id="22" idx="2"/>
          </p:cNvCxnSpPr>
          <p:nvPr/>
        </p:nvCxnSpPr>
        <p:spPr>
          <a:xfrm flipV="1">
            <a:off x="6418742" y="3886409"/>
            <a:ext cx="2291228" cy="10819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C46231AA-FADE-D64F-972B-985E5726A9EE}"/>
              </a:ext>
            </a:extLst>
          </p:cNvPr>
          <p:cNvSpPr/>
          <p:nvPr/>
        </p:nvSpPr>
        <p:spPr>
          <a:xfrm>
            <a:off x="7664026" y="1512697"/>
            <a:ext cx="1080000" cy="1080000"/>
          </a:xfrm>
          <a:prstGeom prst="ellipse">
            <a:avLst/>
          </a:prstGeom>
          <a:solidFill>
            <a:schemeClr val="bg2">
              <a:lumMod val="5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0" b="1" dirty="0">
                <a:solidFill>
                  <a:schemeClr val="bg1"/>
                </a:solidFill>
                <a:latin typeface="BentonSans Bold"/>
              </a:rPr>
              <a:t>Robot</a:t>
            </a:r>
          </a:p>
          <a:p>
            <a:pPr algn="ctr"/>
            <a:r>
              <a:rPr lang="en-US" sz="1330" b="1" dirty="0">
                <a:solidFill>
                  <a:schemeClr val="bg1"/>
                </a:solidFill>
                <a:latin typeface="BentonSans Bold"/>
              </a:rPr>
              <a:t>POS</a:t>
            </a:r>
          </a:p>
        </p:txBody>
      </p:sp>
      <p:sp>
        <p:nvSpPr>
          <p:cNvPr id="7" name="Oval 6">
            <a:extLst>
              <a:ext uri="{FF2B5EF4-FFF2-40B4-BE49-F238E27FC236}">
                <a16:creationId xmlns:a16="http://schemas.microsoft.com/office/drawing/2014/main" id="{EDBC4314-FC61-3FBB-14FB-748F6CC552C3}"/>
              </a:ext>
            </a:extLst>
          </p:cNvPr>
          <p:cNvSpPr/>
          <p:nvPr/>
        </p:nvSpPr>
        <p:spPr>
          <a:xfrm>
            <a:off x="7746140" y="148236"/>
            <a:ext cx="1080000" cy="1080000"/>
          </a:xfrm>
          <a:prstGeom prst="ellipse">
            <a:avLst/>
          </a:prstGeom>
          <a:solidFill>
            <a:schemeClr val="bg2">
              <a:lumMod val="5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0" b="1" dirty="0">
                <a:solidFill>
                  <a:schemeClr val="bg1"/>
                </a:solidFill>
                <a:latin typeface="BentonSans Bold"/>
              </a:rPr>
              <a:t>IQ Portal</a:t>
            </a:r>
          </a:p>
        </p:txBody>
      </p:sp>
      <p:cxnSp>
        <p:nvCxnSpPr>
          <p:cNvPr id="8" name="Straight Arrow Connector 7">
            <a:extLst>
              <a:ext uri="{FF2B5EF4-FFF2-40B4-BE49-F238E27FC236}">
                <a16:creationId xmlns:a16="http://schemas.microsoft.com/office/drawing/2014/main" id="{C95C5D0B-90DC-0474-AF51-022291AE135C}"/>
              </a:ext>
            </a:extLst>
          </p:cNvPr>
          <p:cNvCxnSpPr>
            <a:cxnSpLocks/>
          </p:cNvCxnSpPr>
          <p:nvPr/>
        </p:nvCxnSpPr>
        <p:spPr>
          <a:xfrm flipV="1">
            <a:off x="6501220" y="645404"/>
            <a:ext cx="1245611" cy="63741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8A95FED-6AF5-2DD0-462C-002059BEFE1E}"/>
              </a:ext>
            </a:extLst>
          </p:cNvPr>
          <p:cNvCxnSpPr>
            <a:cxnSpLocks/>
          </p:cNvCxnSpPr>
          <p:nvPr/>
        </p:nvCxnSpPr>
        <p:spPr>
          <a:xfrm>
            <a:off x="6433054" y="1255162"/>
            <a:ext cx="1245611" cy="69693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9" name="TextBox 2">
            <a:extLst>
              <a:ext uri="{FF2B5EF4-FFF2-40B4-BE49-F238E27FC236}">
                <a16:creationId xmlns:a16="http://schemas.microsoft.com/office/drawing/2014/main" id="{220C35EC-C1CD-D652-33FE-B5BC8F6476C1}"/>
              </a:ext>
            </a:extLst>
          </p:cNvPr>
          <p:cNvSpPr txBox="1"/>
          <p:nvPr/>
        </p:nvSpPr>
        <p:spPr>
          <a:xfrm>
            <a:off x="518028" y="0"/>
            <a:ext cx="9559758" cy="523220"/>
          </a:xfrm>
          <a:prstGeom prst="rect">
            <a:avLst/>
          </a:prstGeom>
          <a:noFill/>
        </p:spPr>
        <p:txBody>
          <a:bodyPr wrap="square">
            <a:spAutoFit/>
          </a:bodyPr>
          <a:lstStyle/>
          <a:p>
            <a:r>
              <a:rPr lang="en-US" sz="2800" dirty="0" err="1">
                <a:solidFill>
                  <a:srgbClr val="C00000"/>
                </a:solidFill>
                <a:latin typeface="Segoe UI Black" panose="020B0A02040204020203" pitchFamily="34" charset="0"/>
                <a:ea typeface="Segoe UI Black" panose="020B0A02040204020203" pitchFamily="34" charset="0"/>
              </a:rPr>
              <a:t>Çözüm</a:t>
            </a:r>
            <a:r>
              <a:rPr lang="en-US" sz="2800" dirty="0">
                <a:solidFill>
                  <a:srgbClr val="C00000"/>
                </a:solidFill>
                <a:latin typeface="Segoe UI Black" panose="020B0A02040204020203" pitchFamily="34" charset="0"/>
                <a:ea typeface="Segoe UI Black" panose="020B0A02040204020203" pitchFamily="34" charset="0"/>
              </a:rPr>
              <a:t> </a:t>
            </a:r>
            <a:r>
              <a:rPr lang="en-US" sz="2800" dirty="0" err="1">
                <a:solidFill>
                  <a:srgbClr val="C00000"/>
                </a:solidFill>
                <a:latin typeface="Segoe UI Black" panose="020B0A02040204020203" pitchFamily="34" charset="0"/>
                <a:ea typeface="Segoe UI Black" panose="020B0A02040204020203" pitchFamily="34" charset="0"/>
              </a:rPr>
              <a:t>Mimarisi</a:t>
            </a:r>
            <a:endParaRPr lang="tr-TR" sz="2800" dirty="0">
              <a:solidFill>
                <a:srgbClr val="C00000"/>
              </a:solidFill>
              <a:latin typeface="Segoe UI Black" panose="020B0A02040204020203" pitchFamily="34" charset="0"/>
              <a:ea typeface="Segoe UI Black" panose="020B0A02040204020203" pitchFamily="34" charset="0"/>
            </a:endParaRPr>
          </a:p>
        </p:txBody>
      </p:sp>
      <p:sp>
        <p:nvSpPr>
          <p:cNvPr id="80" name="Rectangle 15">
            <a:extLst>
              <a:ext uri="{FF2B5EF4-FFF2-40B4-BE49-F238E27FC236}">
                <a16:creationId xmlns:a16="http://schemas.microsoft.com/office/drawing/2014/main" id="{A39040F1-35E9-A55C-0ECE-428A5BA81BC0}"/>
              </a:ext>
            </a:extLst>
          </p:cNvPr>
          <p:cNvSpPr/>
          <p:nvPr/>
        </p:nvSpPr>
        <p:spPr>
          <a:xfrm>
            <a:off x="0" y="6737521"/>
            <a:ext cx="9191625" cy="120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ap Partner Logo PNG Vectors Free Download">
            <a:extLst>
              <a:ext uri="{FF2B5EF4-FFF2-40B4-BE49-F238E27FC236}">
                <a16:creationId xmlns:a16="http://schemas.microsoft.com/office/drawing/2014/main" id="{92E39F21-4381-2D7A-A4B6-C433B3BCF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057" y="6355028"/>
            <a:ext cx="829117" cy="4864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drawing&#10;&#10;Description automatically generated">
            <a:extLst>
              <a:ext uri="{FF2B5EF4-FFF2-40B4-BE49-F238E27FC236}">
                <a16:creationId xmlns:a16="http://schemas.microsoft.com/office/drawing/2014/main" id="{6DB6498F-F58B-3B59-A97E-3120C5611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138" y="6004851"/>
            <a:ext cx="1067807" cy="1067807"/>
          </a:xfrm>
          <a:prstGeom prst="rect">
            <a:avLst/>
          </a:prstGeom>
        </p:spPr>
      </p:pic>
      <p:pic>
        <p:nvPicPr>
          <p:cNvPr id="5" name="Picture 4" descr="A yellow logo on a black background&#10;&#10;Description automatically generated with medium confidence">
            <a:extLst>
              <a:ext uri="{FF2B5EF4-FFF2-40B4-BE49-F238E27FC236}">
                <a16:creationId xmlns:a16="http://schemas.microsoft.com/office/drawing/2014/main" id="{25D7E426-9CF7-6B96-C22D-FCE2E4AA2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915" y="6308549"/>
            <a:ext cx="564172" cy="489212"/>
          </a:xfrm>
          <a:prstGeom prst="rect">
            <a:avLst/>
          </a:prstGeom>
        </p:spPr>
      </p:pic>
      <p:sp>
        <p:nvSpPr>
          <p:cNvPr id="6" name="Text Placeholder 1">
            <a:extLst>
              <a:ext uri="{FF2B5EF4-FFF2-40B4-BE49-F238E27FC236}">
                <a16:creationId xmlns:a16="http://schemas.microsoft.com/office/drawing/2014/main" id="{8EF32FFE-9E25-66AA-14B3-83EE738FA459}"/>
              </a:ext>
            </a:extLst>
          </p:cNvPr>
          <p:cNvSpPr>
            <a:spLocks noGrp="1"/>
          </p:cNvSpPr>
          <p:nvPr>
            <p:ph type="body" sz="quarter" idx="10"/>
          </p:nvPr>
        </p:nvSpPr>
        <p:spPr>
          <a:xfrm>
            <a:off x="808492" y="-3445257"/>
            <a:ext cx="5395538" cy="3097560"/>
          </a:xfrm>
          <a:solidFill>
            <a:srgbClr val="C00000">
              <a:alpha val="50000"/>
            </a:srgbClr>
          </a:solidFill>
          <a:ln>
            <a:solidFill>
              <a:srgbClr val="EBEBEB"/>
            </a:solidFill>
          </a:ln>
        </p:spPr>
        <p:style>
          <a:lnRef idx="0">
            <a:scrgbClr r="0" g="0" b="0"/>
          </a:lnRef>
          <a:fillRef idx="0">
            <a:scrgbClr r="0" g="0" b="0"/>
          </a:fillRef>
          <a:effectRef idx="0">
            <a:scrgbClr r="0" g="0" b="0"/>
          </a:effectRef>
          <a:fontRef idx="minor">
            <a:schemeClr val="lt1"/>
          </a:fontRef>
        </p:style>
        <p:txBody>
          <a:bodyPr>
            <a:noAutofit/>
          </a:bodyPr>
          <a:lstStyle/>
          <a:p>
            <a:pPr lvl="1">
              <a:buFont typeface="Arial" panose="020B0604020202020204" pitchFamily="34" charset="0"/>
              <a:buChar char="•"/>
            </a:pPr>
            <a:r>
              <a:rPr lang="tr-TR" b="1" dirty="0">
                <a:ln w="6600">
                  <a:solidFill>
                    <a:schemeClr val="accent2"/>
                  </a:solidFill>
                  <a:prstDash val="solid"/>
                </a:ln>
                <a:solidFill>
                  <a:srgbClr val="FFFFFF"/>
                </a:solidFill>
                <a:effectLst>
                  <a:outerShdw dist="38100" dir="2700000" algn="tl" rotWithShape="0">
                    <a:schemeClr val="accent2"/>
                  </a:outerShdw>
                </a:effectLst>
                <a:latin typeface="BentonSans Bold"/>
              </a:rPr>
              <a:t>Giriş</a:t>
            </a:r>
          </a:p>
          <a:p>
            <a:pPr lvl="1">
              <a:buFont typeface="Arial" panose="020B0604020202020204" pitchFamily="34" charset="0"/>
              <a:buChar char="•"/>
            </a:pPr>
            <a:r>
              <a:rPr lang="en-US" sz="2400" b="1" dirty="0" err="1">
                <a:ln w="6600">
                  <a:solidFill>
                    <a:schemeClr val="accent2"/>
                  </a:solidFill>
                  <a:prstDash val="solid"/>
                </a:ln>
                <a:solidFill>
                  <a:srgbClr val="FFFFFF"/>
                </a:solidFill>
                <a:effectLst>
                  <a:outerShdw dist="38100" dir="2700000" algn="tl" rotWithShape="0">
                    <a:schemeClr val="accent2"/>
                  </a:outerShdw>
                </a:effectLst>
                <a:latin typeface="BentonSans Bold"/>
              </a:rPr>
              <a:t>Hedefler</a:t>
            </a:r>
            <a:r>
              <a:rPr lang="tr-TR"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imiz</a:t>
            </a:r>
            <a:endPar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endParaRPr>
          </a:p>
          <a:p>
            <a:pPr lvl="1">
              <a:buFont typeface="Arial" panose="020B0604020202020204" pitchFamily="34" charset="0"/>
              <a:buChar char="•"/>
            </a:pPr>
            <a:r>
              <a:rPr lang="tr-TR"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Çözüm Kapsamı</a:t>
            </a:r>
            <a:r>
              <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 </a:t>
            </a:r>
            <a:r>
              <a:rPr lang="en-US" sz="2400" b="1" dirty="0" err="1">
                <a:ln w="6600">
                  <a:solidFill>
                    <a:schemeClr val="accent2"/>
                  </a:solidFill>
                  <a:prstDash val="solid"/>
                </a:ln>
                <a:solidFill>
                  <a:srgbClr val="FFFFFF"/>
                </a:solidFill>
                <a:effectLst>
                  <a:outerShdw dist="38100" dir="2700000" algn="tl" rotWithShape="0">
                    <a:schemeClr val="accent2"/>
                  </a:outerShdw>
                </a:effectLst>
                <a:latin typeface="BentonSans Bold"/>
              </a:rPr>
              <a:t>ve</a:t>
            </a:r>
            <a:r>
              <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 </a:t>
            </a:r>
            <a:r>
              <a:rPr lang="en-US" sz="2400" b="1" dirty="0" err="1">
                <a:ln w="6600">
                  <a:solidFill>
                    <a:schemeClr val="accent2"/>
                  </a:solidFill>
                  <a:prstDash val="solid"/>
                </a:ln>
                <a:solidFill>
                  <a:srgbClr val="FFFFFF"/>
                </a:solidFill>
                <a:effectLst>
                  <a:outerShdw dist="38100" dir="2700000" algn="tl" rotWithShape="0">
                    <a:schemeClr val="accent2"/>
                  </a:outerShdw>
                </a:effectLst>
                <a:latin typeface="BentonSans Bold"/>
              </a:rPr>
              <a:t>Sistem</a:t>
            </a:r>
            <a:r>
              <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 </a:t>
            </a:r>
            <a:r>
              <a:rPr lang="en-US" sz="2400" b="1" dirty="0" err="1">
                <a:ln w="6600">
                  <a:solidFill>
                    <a:schemeClr val="accent2"/>
                  </a:solidFill>
                  <a:prstDash val="solid"/>
                </a:ln>
                <a:solidFill>
                  <a:srgbClr val="FFFFFF"/>
                </a:solidFill>
                <a:effectLst>
                  <a:outerShdw dist="38100" dir="2700000" algn="tl" rotWithShape="0">
                    <a:schemeClr val="accent2"/>
                  </a:outerShdw>
                </a:effectLst>
                <a:latin typeface="BentonSans Bold"/>
              </a:rPr>
              <a:t>Mimarisi</a:t>
            </a:r>
            <a:endPar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endParaRPr>
          </a:p>
          <a:p>
            <a:pPr lvl="1"/>
            <a:r>
              <a:rPr lang="tr-TR" b="1" dirty="0">
                <a:ln w="9525">
                  <a:solidFill>
                    <a:schemeClr val="bg1"/>
                  </a:solidFill>
                  <a:prstDash val="solid"/>
                </a:ln>
                <a:solidFill>
                  <a:schemeClr val="bg1">
                    <a:lumMod val="95000"/>
                  </a:schemeClr>
                </a:solidFill>
                <a:effectLst>
                  <a:outerShdw blurRad="12700" dist="38100" dir="2700000" algn="tl" rotWithShape="0">
                    <a:schemeClr val="bg1">
                      <a:lumMod val="50000"/>
                    </a:schemeClr>
                  </a:outerShdw>
                </a:effectLst>
                <a:latin typeface="BentonSans Bold"/>
              </a:rPr>
              <a:t>Proje Yönetimi ve Metodolojisi</a:t>
            </a:r>
          </a:p>
          <a:p>
            <a:pPr lvl="1">
              <a:buFont typeface="Arial" panose="020B0604020202020204" pitchFamily="34" charset="0"/>
              <a:buChar char="•"/>
            </a:pPr>
            <a:r>
              <a:rPr lang="en-US" sz="2400" b="1" dirty="0" err="1">
                <a:ln w="6600">
                  <a:solidFill>
                    <a:schemeClr val="accent2"/>
                  </a:solidFill>
                  <a:prstDash val="solid"/>
                </a:ln>
                <a:solidFill>
                  <a:srgbClr val="FFFFFF"/>
                </a:solidFill>
                <a:effectLst>
                  <a:outerShdw dist="38100" dir="2700000" algn="tl" rotWithShape="0">
                    <a:schemeClr val="accent2"/>
                  </a:outerShdw>
                </a:effectLst>
                <a:latin typeface="BentonSans Bold"/>
              </a:rPr>
              <a:t>Ekipler</a:t>
            </a:r>
            <a:r>
              <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 </a:t>
            </a:r>
            <a:r>
              <a:rPr lang="tr-TR"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Roller ve Sorumluluklar</a:t>
            </a:r>
            <a:endPar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endParaRPr>
          </a:p>
          <a:p>
            <a:pPr lvl="1">
              <a:buFont typeface="Arial" panose="020B0604020202020204" pitchFamily="34" charset="0"/>
              <a:buChar char="•"/>
            </a:pPr>
            <a:r>
              <a:rPr lang="tr-TR"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Kritik Başarı Faktörleri ve İletişim</a:t>
            </a:r>
            <a:endPar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endParaRPr>
          </a:p>
          <a:p>
            <a:pPr lvl="1">
              <a:buFont typeface="Arial" panose="020B0604020202020204" pitchFamily="34" charset="0"/>
              <a:buChar char="•"/>
            </a:pPr>
            <a:r>
              <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Soru</a:t>
            </a:r>
            <a:r>
              <a:rPr lang="tr-TR"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 </a:t>
            </a:r>
            <a:r>
              <a:rPr lang="en-US"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&amp;</a:t>
            </a:r>
            <a:r>
              <a:rPr lang="tr-TR" sz="2400" b="1" dirty="0">
                <a:ln w="6600">
                  <a:solidFill>
                    <a:schemeClr val="accent2"/>
                  </a:solidFill>
                  <a:prstDash val="solid"/>
                </a:ln>
                <a:solidFill>
                  <a:srgbClr val="FFFFFF"/>
                </a:solidFill>
                <a:effectLst>
                  <a:outerShdw dist="38100" dir="2700000" algn="tl" rotWithShape="0">
                    <a:schemeClr val="accent2"/>
                  </a:outerShdw>
                </a:effectLst>
                <a:latin typeface="BentonSans Bold"/>
              </a:rPr>
              <a:t> </a:t>
            </a:r>
            <a:r>
              <a:rPr lang="en-US" sz="2400" b="1" dirty="0" err="1">
                <a:ln w="6600">
                  <a:solidFill>
                    <a:schemeClr val="accent2"/>
                  </a:solidFill>
                  <a:prstDash val="solid"/>
                </a:ln>
                <a:solidFill>
                  <a:srgbClr val="FFFFFF"/>
                </a:solidFill>
                <a:effectLst>
                  <a:outerShdw dist="38100" dir="2700000" algn="tl" rotWithShape="0">
                    <a:schemeClr val="accent2"/>
                  </a:outerShdw>
                </a:effectLst>
                <a:latin typeface="BentonSans Bold"/>
              </a:rPr>
              <a:t>Cevap</a:t>
            </a:r>
            <a:endParaRPr lang="en-GB" sz="2400" b="1" dirty="0">
              <a:ln w="6600">
                <a:solidFill>
                  <a:schemeClr val="accent2"/>
                </a:solidFill>
                <a:prstDash val="solid"/>
              </a:ln>
              <a:solidFill>
                <a:srgbClr val="FFFFFF"/>
              </a:solidFill>
              <a:effectLst>
                <a:outerShdw dist="38100" dir="2700000" algn="tl" rotWithShape="0">
                  <a:schemeClr val="accent2"/>
                </a:outerShdw>
              </a:effectLst>
              <a:latin typeface="BentonSans Bold"/>
            </a:endParaRPr>
          </a:p>
          <a:p>
            <a:endParaRPr lang="en-US" sz="2400" dirty="0">
              <a:latin typeface="BentonSans Bold"/>
            </a:endParaRPr>
          </a:p>
        </p:txBody>
      </p:sp>
      <p:grpSp>
        <p:nvGrpSpPr>
          <p:cNvPr id="23" name="Group 22">
            <a:extLst>
              <a:ext uri="{FF2B5EF4-FFF2-40B4-BE49-F238E27FC236}">
                <a16:creationId xmlns:a16="http://schemas.microsoft.com/office/drawing/2014/main" id="{B3F42CCB-A9B2-58DF-123F-9589C524E92B}"/>
              </a:ext>
            </a:extLst>
          </p:cNvPr>
          <p:cNvGrpSpPr/>
          <p:nvPr/>
        </p:nvGrpSpPr>
        <p:grpSpPr>
          <a:xfrm>
            <a:off x="675588" y="853251"/>
            <a:ext cx="3132841" cy="2709587"/>
            <a:chOff x="2960016" y="1442301"/>
            <a:chExt cx="3054285" cy="2652656"/>
          </a:xfrm>
        </p:grpSpPr>
        <p:pic>
          <p:nvPicPr>
            <p:cNvPr id="1028" name="Picture 4">
              <a:extLst>
                <a:ext uri="{FF2B5EF4-FFF2-40B4-BE49-F238E27FC236}">
                  <a16:creationId xmlns:a16="http://schemas.microsoft.com/office/drawing/2014/main" id="{B06C5110-DA4C-CE7B-A3A2-091EB593959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9689" t="16670" r="11941" b="19714"/>
            <a:stretch/>
          </p:blipFill>
          <p:spPr bwMode="auto">
            <a:xfrm>
              <a:off x="2960016" y="1442301"/>
              <a:ext cx="3054285" cy="24792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4AD8269-CA90-B58D-41B3-21C0DC314C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1177" y="2763043"/>
              <a:ext cx="2369270" cy="1331914"/>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Oval 24">
            <a:extLst>
              <a:ext uri="{FF2B5EF4-FFF2-40B4-BE49-F238E27FC236}">
                <a16:creationId xmlns:a16="http://schemas.microsoft.com/office/drawing/2014/main" id="{F5E1F5F4-883B-49D6-26B5-85B988E0F1D2}"/>
              </a:ext>
            </a:extLst>
          </p:cNvPr>
          <p:cNvSpPr/>
          <p:nvPr/>
        </p:nvSpPr>
        <p:spPr>
          <a:xfrm>
            <a:off x="4726742" y="3148607"/>
            <a:ext cx="1692000" cy="1692000"/>
          </a:xfrm>
          <a:prstGeom prst="ellipse">
            <a:avLst/>
          </a:prstGeom>
          <a:solidFill>
            <a:schemeClr val="accent1">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BentonSans Bold"/>
              </a:rPr>
              <a:t>3</a:t>
            </a:r>
            <a:r>
              <a:rPr lang="en-US" sz="2000" b="1" baseline="30000" dirty="0">
                <a:solidFill>
                  <a:schemeClr val="bg1"/>
                </a:solidFill>
                <a:latin typeface="BentonSans Bold"/>
              </a:rPr>
              <a:t>rd </a:t>
            </a:r>
          </a:p>
          <a:p>
            <a:pPr algn="ctr"/>
            <a:r>
              <a:rPr lang="en-US" sz="2000" b="1" dirty="0" err="1">
                <a:solidFill>
                  <a:schemeClr val="bg1"/>
                </a:solidFill>
                <a:latin typeface="BentonSans Bold"/>
              </a:rPr>
              <a:t>Parti</a:t>
            </a:r>
            <a:r>
              <a:rPr lang="en-US" sz="2000" b="1" dirty="0">
                <a:solidFill>
                  <a:schemeClr val="bg1"/>
                </a:solidFill>
                <a:latin typeface="BentonSans Bold"/>
              </a:rPr>
              <a:t> </a:t>
            </a:r>
            <a:r>
              <a:rPr lang="en-US" sz="2000" b="1" dirty="0" err="1">
                <a:solidFill>
                  <a:schemeClr val="bg1"/>
                </a:solidFill>
                <a:latin typeface="BentonSans Bold"/>
              </a:rPr>
              <a:t>Yazılımlar</a:t>
            </a:r>
            <a:endParaRPr lang="en-US" sz="2000" b="1" dirty="0">
              <a:solidFill>
                <a:schemeClr val="bg1"/>
              </a:solidFill>
              <a:latin typeface="BentonSans Bold"/>
            </a:endParaRPr>
          </a:p>
        </p:txBody>
      </p:sp>
      <p:sp>
        <p:nvSpPr>
          <p:cNvPr id="26" name="Oval 25">
            <a:extLst>
              <a:ext uri="{FF2B5EF4-FFF2-40B4-BE49-F238E27FC236}">
                <a16:creationId xmlns:a16="http://schemas.microsoft.com/office/drawing/2014/main" id="{7CA2F0AF-7448-2311-7108-102E81D97C91}"/>
              </a:ext>
            </a:extLst>
          </p:cNvPr>
          <p:cNvSpPr/>
          <p:nvPr/>
        </p:nvSpPr>
        <p:spPr>
          <a:xfrm>
            <a:off x="4804564" y="289617"/>
            <a:ext cx="1692000" cy="1692000"/>
          </a:xfrm>
          <a:prstGeom prst="ellipse">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BentonSans Bold"/>
              </a:rPr>
              <a:t>B2B</a:t>
            </a:r>
          </a:p>
          <a:p>
            <a:pPr algn="ctr"/>
            <a:r>
              <a:rPr lang="en-US" sz="2000" b="1" dirty="0" err="1">
                <a:solidFill>
                  <a:schemeClr val="bg1"/>
                </a:solidFill>
                <a:latin typeface="BentonSans Bold"/>
              </a:rPr>
              <a:t>Şube</a:t>
            </a:r>
            <a:r>
              <a:rPr lang="en-US" sz="2000" b="1" dirty="0">
                <a:solidFill>
                  <a:schemeClr val="bg1"/>
                </a:solidFill>
                <a:latin typeface="BentonSans Bold"/>
              </a:rPr>
              <a:t> </a:t>
            </a:r>
            <a:r>
              <a:rPr lang="en-US" sz="2000" b="1" dirty="0" err="1">
                <a:solidFill>
                  <a:schemeClr val="bg1"/>
                </a:solidFill>
                <a:latin typeface="BentonSans Bold"/>
              </a:rPr>
              <a:t>Sipariş</a:t>
            </a:r>
            <a:r>
              <a:rPr lang="en-US" sz="2000" b="1" dirty="0">
                <a:solidFill>
                  <a:schemeClr val="bg1"/>
                </a:solidFill>
                <a:latin typeface="BentonSans Bold"/>
              </a:rPr>
              <a:t> </a:t>
            </a:r>
            <a:r>
              <a:rPr lang="en-US" sz="2000" b="1" dirty="0" err="1">
                <a:solidFill>
                  <a:schemeClr val="bg1"/>
                </a:solidFill>
                <a:latin typeface="BentonSans Bold"/>
              </a:rPr>
              <a:t>Sistemi</a:t>
            </a:r>
            <a:endParaRPr lang="en-US" sz="2000" b="1" dirty="0">
              <a:solidFill>
                <a:schemeClr val="bg1"/>
              </a:solidFill>
              <a:latin typeface="BentonSans Bold"/>
            </a:endParaRPr>
          </a:p>
        </p:txBody>
      </p:sp>
      <p:sp>
        <p:nvSpPr>
          <p:cNvPr id="27" name="Oval 26">
            <a:extLst>
              <a:ext uri="{FF2B5EF4-FFF2-40B4-BE49-F238E27FC236}">
                <a16:creationId xmlns:a16="http://schemas.microsoft.com/office/drawing/2014/main" id="{C6C1AA9F-EC25-CDF1-748F-294F29243D13}"/>
              </a:ext>
            </a:extLst>
          </p:cNvPr>
          <p:cNvSpPr/>
          <p:nvPr/>
        </p:nvSpPr>
        <p:spPr>
          <a:xfrm>
            <a:off x="1396008" y="3904768"/>
            <a:ext cx="1692000" cy="1692000"/>
          </a:xfrm>
          <a:prstGeom prst="ellipse">
            <a:avLst/>
          </a:prstGeom>
          <a:solidFill>
            <a:schemeClr val="bg2">
              <a:lumMod val="75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BentonSans Bold"/>
              </a:rPr>
              <a:t>Fiori </a:t>
            </a:r>
            <a:r>
              <a:rPr lang="en-US" sz="2000" b="1" dirty="0" err="1">
                <a:solidFill>
                  <a:schemeClr val="bg1"/>
                </a:solidFill>
                <a:latin typeface="BentonSans Bold"/>
              </a:rPr>
              <a:t>Arayüzü</a:t>
            </a:r>
            <a:endParaRPr lang="en-US" sz="2000" b="1" dirty="0">
              <a:solidFill>
                <a:schemeClr val="bg1"/>
              </a:solidFill>
              <a:latin typeface="BentonSans Bold"/>
            </a:endParaRPr>
          </a:p>
        </p:txBody>
      </p:sp>
      <p:cxnSp>
        <p:nvCxnSpPr>
          <p:cNvPr id="30" name="Straight Arrow Connector 29">
            <a:extLst>
              <a:ext uri="{FF2B5EF4-FFF2-40B4-BE49-F238E27FC236}">
                <a16:creationId xmlns:a16="http://schemas.microsoft.com/office/drawing/2014/main" id="{C38CFE4A-2173-AA3A-1E42-7629913BC08E}"/>
              </a:ext>
            </a:extLst>
          </p:cNvPr>
          <p:cNvCxnSpPr>
            <a:cxnSpLocks/>
          </p:cNvCxnSpPr>
          <p:nvPr/>
        </p:nvCxnSpPr>
        <p:spPr>
          <a:xfrm flipV="1">
            <a:off x="3293193" y="1093672"/>
            <a:ext cx="1506715" cy="105891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F66AECA4-6958-AC98-B9F4-EC05D0934029}"/>
              </a:ext>
            </a:extLst>
          </p:cNvPr>
          <p:cNvCxnSpPr>
            <a:cxnSpLocks/>
          </p:cNvCxnSpPr>
          <p:nvPr/>
        </p:nvCxnSpPr>
        <p:spPr>
          <a:xfrm>
            <a:off x="3471686" y="3162353"/>
            <a:ext cx="1311655" cy="49646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9AC34D3-52B8-178B-9059-17954B13D007}"/>
              </a:ext>
            </a:extLst>
          </p:cNvPr>
          <p:cNvCxnSpPr>
            <a:cxnSpLocks/>
          </p:cNvCxnSpPr>
          <p:nvPr/>
        </p:nvCxnSpPr>
        <p:spPr>
          <a:xfrm>
            <a:off x="1913060" y="3316587"/>
            <a:ext cx="328948" cy="57771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11" name="Picture 10" descr="A black background with orange and purple text&#10;&#10;Description automatically generated with low confidence">
            <a:extLst>
              <a:ext uri="{FF2B5EF4-FFF2-40B4-BE49-F238E27FC236}">
                <a16:creationId xmlns:a16="http://schemas.microsoft.com/office/drawing/2014/main" id="{5D135B45-4127-7B2F-8465-98F6AC5B41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1207" y="-56493"/>
            <a:ext cx="2021155" cy="613984"/>
          </a:xfrm>
          <a:prstGeom prst="rect">
            <a:avLst/>
          </a:prstGeom>
        </p:spPr>
      </p:pic>
      <p:sp>
        <p:nvSpPr>
          <p:cNvPr id="15" name="TextBox 14">
            <a:extLst>
              <a:ext uri="{FF2B5EF4-FFF2-40B4-BE49-F238E27FC236}">
                <a16:creationId xmlns:a16="http://schemas.microsoft.com/office/drawing/2014/main" id="{ABB53AB3-A11B-5EE2-DC9D-85BB454E0DE6}"/>
              </a:ext>
            </a:extLst>
          </p:cNvPr>
          <p:cNvSpPr txBox="1"/>
          <p:nvPr/>
        </p:nvSpPr>
        <p:spPr>
          <a:xfrm>
            <a:off x="3912832" y="5099057"/>
            <a:ext cx="3475463"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14 SAP </a:t>
            </a:r>
            <a:r>
              <a:rPr lang="en-US" sz="2400" b="1" dirty="0" err="1"/>
              <a:t>Modülü</a:t>
            </a:r>
            <a:endParaRPr lang="en-US" sz="2400" b="1" dirty="0"/>
          </a:p>
          <a:p>
            <a:pPr marL="285750" indent="-285750">
              <a:buFont typeface="Arial" panose="020B0604020202020204" pitchFamily="34" charset="0"/>
              <a:buChar char="•"/>
            </a:pPr>
            <a:r>
              <a:rPr lang="en-US" sz="2400" b="1" dirty="0"/>
              <a:t>Real Time B2B</a:t>
            </a:r>
          </a:p>
          <a:p>
            <a:pPr marL="285750" indent="-285750">
              <a:buFont typeface="Arial" panose="020B0604020202020204" pitchFamily="34" charset="0"/>
              <a:buChar char="•"/>
            </a:pPr>
            <a:r>
              <a:rPr lang="en-US" sz="2400" b="1" dirty="0"/>
              <a:t>7 </a:t>
            </a:r>
            <a:r>
              <a:rPr lang="en-US" sz="2400" b="1" dirty="0" err="1"/>
              <a:t>Entegre</a:t>
            </a:r>
            <a:r>
              <a:rPr lang="en-US" sz="2400" b="1" dirty="0"/>
              <a:t> </a:t>
            </a:r>
            <a:r>
              <a:rPr lang="en-US" sz="2400" b="1" dirty="0" err="1"/>
              <a:t>Sistem</a:t>
            </a:r>
            <a:endParaRPr lang="en-US" sz="2400" b="1" dirty="0"/>
          </a:p>
          <a:p>
            <a:pPr marL="285750" indent="-285750">
              <a:buFont typeface="Arial" panose="020B0604020202020204" pitchFamily="34" charset="0"/>
              <a:buChar char="•"/>
            </a:pPr>
            <a:r>
              <a:rPr lang="en-US" sz="2400" b="1" dirty="0"/>
              <a:t>21 Banka </a:t>
            </a:r>
            <a:r>
              <a:rPr lang="en-US" sz="2400" b="1" dirty="0" err="1"/>
              <a:t>Entegrasyonu</a:t>
            </a:r>
            <a:endParaRPr lang="en-US" sz="2400" b="1" dirty="0"/>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5879102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0A4C3B02-43A5-4049-D183-7B4E2632DC38}"/>
              </a:ext>
            </a:extLst>
          </p:cNvPr>
          <p:cNvSpPr/>
          <p:nvPr/>
        </p:nvSpPr>
        <p:spPr>
          <a:xfrm>
            <a:off x="0" y="6737521"/>
            <a:ext cx="9191625" cy="120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2">
            <a:extLst>
              <a:ext uri="{FF2B5EF4-FFF2-40B4-BE49-F238E27FC236}">
                <a16:creationId xmlns:a16="http://schemas.microsoft.com/office/drawing/2014/main" id="{0FC39B57-E5AA-9C57-9CF8-217F6445B1F6}"/>
              </a:ext>
            </a:extLst>
          </p:cNvPr>
          <p:cNvSpPr txBox="1"/>
          <p:nvPr/>
        </p:nvSpPr>
        <p:spPr>
          <a:xfrm>
            <a:off x="640577" y="107419"/>
            <a:ext cx="9559758" cy="523220"/>
          </a:xfrm>
          <a:prstGeom prst="rect">
            <a:avLst/>
          </a:prstGeom>
          <a:noFill/>
        </p:spPr>
        <p:txBody>
          <a:bodyPr wrap="square">
            <a:spAutoFit/>
          </a:bodyPr>
          <a:lstStyle/>
          <a:p>
            <a:r>
              <a:rPr lang="en-US" sz="2800" dirty="0">
                <a:solidFill>
                  <a:srgbClr val="C00000"/>
                </a:solidFill>
                <a:latin typeface="Segoe UI Black" panose="020B0A02040204020203" pitchFamily="34" charset="0"/>
                <a:ea typeface="Segoe UI Black" panose="020B0A02040204020203" pitchFamily="34" charset="0"/>
              </a:rPr>
              <a:t>Proje </a:t>
            </a:r>
            <a:r>
              <a:rPr lang="en-US" sz="2800" dirty="0" err="1">
                <a:solidFill>
                  <a:srgbClr val="C00000"/>
                </a:solidFill>
                <a:latin typeface="Segoe UI Black" panose="020B0A02040204020203" pitchFamily="34" charset="0"/>
                <a:ea typeface="Segoe UI Black" panose="020B0A02040204020203" pitchFamily="34" charset="0"/>
              </a:rPr>
              <a:t>Yönetim</a:t>
            </a:r>
            <a:r>
              <a:rPr lang="en-US" sz="2800" dirty="0">
                <a:solidFill>
                  <a:srgbClr val="C00000"/>
                </a:solidFill>
                <a:latin typeface="Segoe UI Black" panose="020B0A02040204020203" pitchFamily="34" charset="0"/>
                <a:ea typeface="Segoe UI Black" panose="020B0A02040204020203" pitchFamily="34" charset="0"/>
              </a:rPr>
              <a:t> </a:t>
            </a:r>
            <a:r>
              <a:rPr lang="en-US" sz="2800" dirty="0" err="1">
                <a:solidFill>
                  <a:srgbClr val="C00000"/>
                </a:solidFill>
                <a:latin typeface="Segoe UI Black" panose="020B0A02040204020203" pitchFamily="34" charset="0"/>
                <a:ea typeface="Segoe UI Black" panose="020B0A02040204020203" pitchFamily="34" charset="0"/>
              </a:rPr>
              <a:t>Metodolojisi</a:t>
            </a:r>
            <a:endParaRPr lang="tr-TR" sz="2800" dirty="0">
              <a:solidFill>
                <a:srgbClr val="C00000"/>
              </a:solidFill>
              <a:latin typeface="Segoe UI Black" panose="020B0A02040204020203" pitchFamily="34" charset="0"/>
              <a:ea typeface="Segoe UI Black" panose="020B0A02040204020203" pitchFamily="34" charset="0"/>
            </a:endParaRPr>
          </a:p>
        </p:txBody>
      </p:sp>
      <p:sp>
        <p:nvSpPr>
          <p:cNvPr id="9" name="TextBox 21">
            <a:extLst>
              <a:ext uri="{FF2B5EF4-FFF2-40B4-BE49-F238E27FC236}">
                <a16:creationId xmlns:a16="http://schemas.microsoft.com/office/drawing/2014/main" id="{F35260A7-5E98-EF7F-D8E8-7AB498C5B20C}"/>
              </a:ext>
            </a:extLst>
          </p:cNvPr>
          <p:cNvSpPr txBox="1"/>
          <p:nvPr/>
        </p:nvSpPr>
        <p:spPr>
          <a:xfrm>
            <a:off x="676746" y="745251"/>
            <a:ext cx="9847819" cy="400110"/>
          </a:xfrm>
          <a:prstGeom prst="rect">
            <a:avLst/>
          </a:prstGeom>
          <a:noFill/>
        </p:spPr>
        <p:txBody>
          <a:bodyPr wrap="square">
            <a:spAutoFit/>
          </a:bodyPr>
          <a:lstStyle/>
          <a:p>
            <a:r>
              <a:rPr lang="tr-TR" sz="2000" dirty="0">
                <a:latin typeface="BentonSans Book"/>
              </a:rPr>
              <a:t>Proje</a:t>
            </a:r>
            <a:r>
              <a:rPr lang="en-US" sz="2000" dirty="0" err="1">
                <a:latin typeface="BentonSans Book"/>
              </a:rPr>
              <a:t>miz</a:t>
            </a:r>
            <a:r>
              <a:rPr lang="tr-TR" sz="2000" dirty="0">
                <a:latin typeface="BentonSans Book"/>
              </a:rPr>
              <a:t>de, SAP’nin S/4HANA Proje Yönetim Metodolojisi olan </a:t>
            </a:r>
            <a:r>
              <a:rPr lang="tr-TR" sz="2000" b="1" dirty="0">
                <a:solidFill>
                  <a:srgbClr val="C00000"/>
                </a:solidFill>
                <a:latin typeface="BentonSans Book"/>
              </a:rPr>
              <a:t>SAP ACTIVATE</a:t>
            </a:r>
            <a:r>
              <a:rPr lang="tr-TR" sz="2000" b="1" dirty="0">
                <a:latin typeface="BentonSans Book"/>
              </a:rPr>
              <a:t> </a:t>
            </a:r>
            <a:r>
              <a:rPr lang="en-US" sz="2000" dirty="0" err="1">
                <a:latin typeface="BentonSans Book"/>
              </a:rPr>
              <a:t>kullanılacaktır</a:t>
            </a:r>
            <a:r>
              <a:rPr lang="en-US" sz="2000" dirty="0">
                <a:latin typeface="BentonSans Book"/>
              </a:rPr>
              <a:t>.</a:t>
            </a:r>
            <a:endParaRPr lang="tr-TR" sz="2000" dirty="0">
              <a:latin typeface="BentonSans Book"/>
            </a:endParaRPr>
          </a:p>
        </p:txBody>
      </p:sp>
      <p:sp>
        <p:nvSpPr>
          <p:cNvPr id="10" name="TextBox 25">
            <a:extLst>
              <a:ext uri="{FF2B5EF4-FFF2-40B4-BE49-F238E27FC236}">
                <a16:creationId xmlns:a16="http://schemas.microsoft.com/office/drawing/2014/main" id="{C3BEAC49-5A1D-E9CD-A0E7-8EAFE1CDF7D6}"/>
              </a:ext>
            </a:extLst>
          </p:cNvPr>
          <p:cNvSpPr txBox="1"/>
          <p:nvPr/>
        </p:nvSpPr>
        <p:spPr>
          <a:xfrm>
            <a:off x="2670997" y="1137991"/>
            <a:ext cx="6096000" cy="461665"/>
          </a:xfrm>
          <a:prstGeom prst="rect">
            <a:avLst/>
          </a:prstGeom>
          <a:noFill/>
        </p:spPr>
        <p:txBody>
          <a:bodyPr wrap="square">
            <a:spAutoFit/>
          </a:bodyPr>
          <a:lstStyle/>
          <a:p>
            <a:r>
              <a:rPr lang="tr-TR" sz="2400" b="1" dirty="0">
                <a:solidFill>
                  <a:srgbClr val="C00000"/>
                </a:solidFill>
                <a:latin typeface="BentonSans Book"/>
              </a:rPr>
              <a:t>SAP ACTIVATE</a:t>
            </a:r>
            <a:r>
              <a:rPr lang="tr-TR" sz="2400" b="1" dirty="0">
                <a:latin typeface="BentonSans Book"/>
              </a:rPr>
              <a:t> </a:t>
            </a:r>
            <a:endParaRPr lang="en-US" dirty="0"/>
          </a:p>
        </p:txBody>
      </p:sp>
      <p:sp>
        <p:nvSpPr>
          <p:cNvPr id="11" name="TextBox 26">
            <a:extLst>
              <a:ext uri="{FF2B5EF4-FFF2-40B4-BE49-F238E27FC236}">
                <a16:creationId xmlns:a16="http://schemas.microsoft.com/office/drawing/2014/main" id="{91BBC008-21ED-F61B-3F1B-2B7E6694AD44}"/>
              </a:ext>
            </a:extLst>
          </p:cNvPr>
          <p:cNvSpPr txBox="1"/>
          <p:nvPr/>
        </p:nvSpPr>
        <p:spPr>
          <a:xfrm>
            <a:off x="2580199" y="1511970"/>
            <a:ext cx="6096000" cy="1323439"/>
          </a:xfrm>
          <a:prstGeom prst="rect">
            <a:avLst/>
          </a:prstGeom>
          <a:noFill/>
        </p:spPr>
        <p:txBody>
          <a:bodyPr wrap="square">
            <a:spAutoFit/>
          </a:bodyPr>
          <a:lstStyle/>
          <a:p>
            <a:pPr marL="342900" indent="-342900">
              <a:buFont typeface="Wingdings" panose="05000000000000000000" pitchFamily="2" charset="2"/>
              <a:buChar char="ü"/>
            </a:pPr>
            <a:r>
              <a:rPr lang="en-US" sz="2000" dirty="0">
                <a:latin typeface="BentonSans Book"/>
              </a:rPr>
              <a:t>SAP Best </a:t>
            </a:r>
            <a:r>
              <a:rPr lang="en-US" sz="2000" dirty="0" err="1">
                <a:latin typeface="BentonSans Book"/>
              </a:rPr>
              <a:t>Practise</a:t>
            </a:r>
            <a:r>
              <a:rPr lang="en-US" sz="2000" dirty="0">
                <a:latin typeface="BentonSans Book"/>
              </a:rPr>
              <a:t> </a:t>
            </a:r>
            <a:r>
              <a:rPr lang="en-US" sz="2000" dirty="0" err="1">
                <a:latin typeface="BentonSans Book"/>
              </a:rPr>
              <a:t>çözümlerine</a:t>
            </a:r>
            <a:r>
              <a:rPr lang="en-US" sz="2000" dirty="0">
                <a:latin typeface="BentonSans Book"/>
              </a:rPr>
              <a:t> </a:t>
            </a:r>
            <a:r>
              <a:rPr lang="en-US" sz="2000" dirty="0" err="1">
                <a:latin typeface="BentonSans Book"/>
              </a:rPr>
              <a:t>dayanmaktadır</a:t>
            </a:r>
            <a:r>
              <a:rPr lang="en-US" sz="2000" dirty="0">
                <a:latin typeface="BentonSans Book"/>
              </a:rPr>
              <a:t>.</a:t>
            </a:r>
          </a:p>
          <a:p>
            <a:pPr marL="342900" indent="-342900">
              <a:buFont typeface="Wingdings" panose="05000000000000000000" pitchFamily="2" charset="2"/>
              <a:buChar char="ü"/>
            </a:pPr>
            <a:r>
              <a:rPr lang="en-US" sz="2000" dirty="0" err="1">
                <a:latin typeface="BentonSans Book"/>
              </a:rPr>
              <a:t>Geleneksel</a:t>
            </a:r>
            <a:r>
              <a:rPr lang="en-US" sz="2000" dirty="0">
                <a:latin typeface="BentonSans Book"/>
              </a:rPr>
              <a:t> </a:t>
            </a:r>
            <a:r>
              <a:rPr lang="en-US" sz="2000" dirty="0" err="1">
                <a:latin typeface="BentonSans Book"/>
              </a:rPr>
              <a:t>kavramsal</a:t>
            </a:r>
            <a:r>
              <a:rPr lang="en-US" sz="2000" dirty="0">
                <a:latin typeface="BentonSans Book"/>
              </a:rPr>
              <a:t> </a:t>
            </a:r>
            <a:r>
              <a:rPr lang="en-US" sz="2000" dirty="0" err="1">
                <a:latin typeface="BentonSans Book"/>
              </a:rPr>
              <a:t>tasar</a:t>
            </a:r>
            <a:r>
              <a:rPr lang="tr-TR" sz="2000" dirty="0">
                <a:latin typeface="BentonSans Book"/>
              </a:rPr>
              <a:t>ım süreci yerini çözüm doğrulama sürecine bırakır.</a:t>
            </a:r>
          </a:p>
          <a:p>
            <a:pPr marL="342900" indent="-342900">
              <a:buFont typeface="Wingdings" panose="05000000000000000000" pitchFamily="2" charset="2"/>
              <a:buChar char="ü"/>
            </a:pPr>
            <a:r>
              <a:rPr lang="en-US" sz="2000" dirty="0">
                <a:latin typeface="BentonSans Book"/>
              </a:rPr>
              <a:t>4 ana </a:t>
            </a:r>
            <a:r>
              <a:rPr lang="en-US" sz="2000" dirty="0" err="1">
                <a:latin typeface="BentonSans Book"/>
              </a:rPr>
              <a:t>faz</a:t>
            </a:r>
            <a:r>
              <a:rPr lang="en-US" sz="2000" dirty="0">
                <a:latin typeface="BentonSans Book"/>
              </a:rPr>
              <a:t> </a:t>
            </a:r>
            <a:r>
              <a:rPr lang="en-US" sz="2000" dirty="0" err="1">
                <a:latin typeface="BentonSans Book"/>
              </a:rPr>
              <a:t>ile</a:t>
            </a:r>
            <a:r>
              <a:rPr lang="en-US" sz="2000" dirty="0">
                <a:latin typeface="BentonSans Book"/>
              </a:rPr>
              <a:t> </a:t>
            </a:r>
            <a:r>
              <a:rPr lang="en-US" sz="2000" dirty="0" err="1">
                <a:latin typeface="BentonSans Book"/>
              </a:rPr>
              <a:t>proje</a:t>
            </a:r>
            <a:r>
              <a:rPr lang="en-US" sz="2000" dirty="0">
                <a:latin typeface="BentonSans Book"/>
              </a:rPr>
              <a:t> </a:t>
            </a:r>
            <a:r>
              <a:rPr lang="en-US" sz="2000" dirty="0" err="1">
                <a:latin typeface="BentonSans Book"/>
              </a:rPr>
              <a:t>süresini</a:t>
            </a:r>
            <a:r>
              <a:rPr lang="en-US" sz="2000" dirty="0">
                <a:latin typeface="BentonSans Book"/>
              </a:rPr>
              <a:t> </a:t>
            </a:r>
            <a:r>
              <a:rPr lang="en-US" sz="2000" dirty="0" err="1">
                <a:latin typeface="BentonSans Book"/>
              </a:rPr>
              <a:t>kısaltmaktadır</a:t>
            </a:r>
            <a:r>
              <a:rPr lang="en-US" sz="2000" dirty="0">
                <a:latin typeface="BentonSans Book"/>
              </a:rPr>
              <a:t>.</a:t>
            </a:r>
          </a:p>
        </p:txBody>
      </p:sp>
      <p:grpSp>
        <p:nvGrpSpPr>
          <p:cNvPr id="12" name="Group 39">
            <a:extLst>
              <a:ext uri="{FF2B5EF4-FFF2-40B4-BE49-F238E27FC236}">
                <a16:creationId xmlns:a16="http://schemas.microsoft.com/office/drawing/2014/main" id="{D914C711-46AB-AD36-853B-DF79ED6F4D05}"/>
              </a:ext>
            </a:extLst>
          </p:cNvPr>
          <p:cNvGrpSpPr/>
          <p:nvPr/>
        </p:nvGrpSpPr>
        <p:grpSpPr>
          <a:xfrm>
            <a:off x="4179991" y="3302391"/>
            <a:ext cx="1998907" cy="1618288"/>
            <a:chOff x="4594768" y="1947791"/>
            <a:chExt cx="1998907" cy="1618288"/>
          </a:xfrm>
        </p:grpSpPr>
        <p:sp>
          <p:nvSpPr>
            <p:cNvPr id="13" name="Freeform 4">
              <a:extLst>
                <a:ext uri="{FF2B5EF4-FFF2-40B4-BE49-F238E27FC236}">
                  <a16:creationId xmlns:a16="http://schemas.microsoft.com/office/drawing/2014/main" id="{E06F9E57-649E-C66A-7B27-92BBF867864C}"/>
                </a:ext>
              </a:extLst>
            </p:cNvPr>
            <p:cNvSpPr>
              <a:spLocks/>
            </p:cNvSpPr>
            <p:nvPr/>
          </p:nvSpPr>
          <p:spPr bwMode="auto">
            <a:xfrm>
              <a:off x="4594768" y="1947791"/>
              <a:ext cx="1767420" cy="1499830"/>
            </a:xfrm>
            <a:custGeom>
              <a:avLst/>
              <a:gdLst>
                <a:gd name="T0" fmla="*/ 2540000 w 1912"/>
                <a:gd name="T1" fmla="*/ 0 h 1600"/>
                <a:gd name="T2" fmla="*/ 2279650 w 1912"/>
                <a:gd name="T3" fmla="*/ 12700 h 1600"/>
                <a:gd name="T4" fmla="*/ 2028825 w 1912"/>
                <a:gd name="T5" fmla="*/ 50800 h 1600"/>
                <a:gd name="T6" fmla="*/ 1784350 w 1912"/>
                <a:gd name="T7" fmla="*/ 114300 h 1600"/>
                <a:gd name="T8" fmla="*/ 1552575 w 1912"/>
                <a:gd name="T9" fmla="*/ 200025 h 1600"/>
                <a:gd name="T10" fmla="*/ 1330325 w 1912"/>
                <a:gd name="T11" fmla="*/ 304800 h 1600"/>
                <a:gd name="T12" fmla="*/ 1120775 w 1912"/>
                <a:gd name="T13" fmla="*/ 431800 h 1600"/>
                <a:gd name="T14" fmla="*/ 923925 w 1912"/>
                <a:gd name="T15" fmla="*/ 577850 h 1600"/>
                <a:gd name="T16" fmla="*/ 746125 w 1912"/>
                <a:gd name="T17" fmla="*/ 742950 h 1600"/>
                <a:gd name="T18" fmla="*/ 581025 w 1912"/>
                <a:gd name="T19" fmla="*/ 920750 h 1600"/>
                <a:gd name="T20" fmla="*/ 434975 w 1912"/>
                <a:gd name="T21" fmla="*/ 1117600 h 1600"/>
                <a:gd name="T22" fmla="*/ 307975 w 1912"/>
                <a:gd name="T23" fmla="*/ 1327150 h 1600"/>
                <a:gd name="T24" fmla="*/ 200025 w 1912"/>
                <a:gd name="T25" fmla="*/ 1549400 h 1600"/>
                <a:gd name="T26" fmla="*/ 114300 w 1912"/>
                <a:gd name="T27" fmla="*/ 1781175 h 1600"/>
                <a:gd name="T28" fmla="*/ 50800 w 1912"/>
                <a:gd name="T29" fmla="*/ 2025650 h 1600"/>
                <a:gd name="T30" fmla="*/ 12700 w 1912"/>
                <a:gd name="T31" fmla="*/ 2276475 h 1600"/>
                <a:gd name="T32" fmla="*/ 0 w 1912"/>
                <a:gd name="T33" fmla="*/ 2536825 h 1600"/>
                <a:gd name="T34" fmla="*/ 504825 w 1912"/>
                <a:gd name="T35" fmla="*/ 2044700 h 1600"/>
                <a:gd name="T36" fmla="*/ 1009650 w 1912"/>
                <a:gd name="T37" fmla="*/ 2536825 h 1600"/>
                <a:gd name="T38" fmla="*/ 1016000 w 1912"/>
                <a:gd name="T39" fmla="*/ 2540000 h 1600"/>
                <a:gd name="T40" fmla="*/ 1022350 w 1912"/>
                <a:gd name="T41" fmla="*/ 2384425 h 1600"/>
                <a:gd name="T42" fmla="*/ 1047750 w 1912"/>
                <a:gd name="T43" fmla="*/ 2232025 h 1600"/>
                <a:gd name="T44" fmla="*/ 1085850 w 1912"/>
                <a:gd name="T45" fmla="*/ 2085975 h 1600"/>
                <a:gd name="T46" fmla="*/ 1136650 w 1912"/>
                <a:gd name="T47" fmla="*/ 1946275 h 1600"/>
                <a:gd name="T48" fmla="*/ 1200150 w 1912"/>
                <a:gd name="T49" fmla="*/ 1812925 h 1600"/>
                <a:gd name="T50" fmla="*/ 1276350 w 1912"/>
                <a:gd name="T51" fmla="*/ 1689100 h 1600"/>
                <a:gd name="T52" fmla="*/ 1365250 w 1912"/>
                <a:gd name="T53" fmla="*/ 1571625 h 1600"/>
                <a:gd name="T54" fmla="*/ 1460500 w 1912"/>
                <a:gd name="T55" fmla="*/ 1463675 h 1600"/>
                <a:gd name="T56" fmla="*/ 1571625 w 1912"/>
                <a:gd name="T57" fmla="*/ 1365250 h 1600"/>
                <a:gd name="T58" fmla="*/ 1689100 w 1912"/>
                <a:gd name="T59" fmla="*/ 1276350 h 1600"/>
                <a:gd name="T60" fmla="*/ 1812925 w 1912"/>
                <a:gd name="T61" fmla="*/ 1200150 h 1600"/>
                <a:gd name="T62" fmla="*/ 1946275 w 1912"/>
                <a:gd name="T63" fmla="*/ 1136650 h 1600"/>
                <a:gd name="T64" fmla="*/ 2085975 w 1912"/>
                <a:gd name="T65" fmla="*/ 1085850 h 1600"/>
                <a:gd name="T66" fmla="*/ 2232025 w 1912"/>
                <a:gd name="T67" fmla="*/ 1047750 h 1600"/>
                <a:gd name="T68" fmla="*/ 2384425 w 1912"/>
                <a:gd name="T69" fmla="*/ 1022350 h 1600"/>
                <a:gd name="T70" fmla="*/ 2540000 w 1912"/>
                <a:gd name="T71" fmla="*/ 1016000 h 1600"/>
                <a:gd name="T72" fmla="*/ 2787650 w 1912"/>
                <a:gd name="T73" fmla="*/ 762000 h 1600"/>
                <a:gd name="T74" fmla="*/ 2787650 w 1912"/>
                <a:gd name="T75" fmla="*/ 257175 h 1600"/>
                <a:gd name="T76" fmla="*/ 2540000 w 1912"/>
                <a:gd name="T77" fmla="*/ 0 h 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12" h="1600">
                  <a:moveTo>
                    <a:pt x="1600" y="0"/>
                  </a:moveTo>
                  <a:lnTo>
                    <a:pt x="1600" y="0"/>
                  </a:lnTo>
                  <a:lnTo>
                    <a:pt x="1518" y="2"/>
                  </a:lnTo>
                  <a:lnTo>
                    <a:pt x="1436" y="8"/>
                  </a:lnTo>
                  <a:lnTo>
                    <a:pt x="1356" y="18"/>
                  </a:lnTo>
                  <a:lnTo>
                    <a:pt x="1278" y="32"/>
                  </a:lnTo>
                  <a:lnTo>
                    <a:pt x="1200" y="50"/>
                  </a:lnTo>
                  <a:lnTo>
                    <a:pt x="1124" y="72"/>
                  </a:lnTo>
                  <a:lnTo>
                    <a:pt x="1050" y="96"/>
                  </a:lnTo>
                  <a:lnTo>
                    <a:pt x="978" y="126"/>
                  </a:lnTo>
                  <a:lnTo>
                    <a:pt x="906" y="158"/>
                  </a:lnTo>
                  <a:lnTo>
                    <a:pt x="838" y="192"/>
                  </a:lnTo>
                  <a:lnTo>
                    <a:pt x="770" y="232"/>
                  </a:lnTo>
                  <a:lnTo>
                    <a:pt x="706" y="272"/>
                  </a:lnTo>
                  <a:lnTo>
                    <a:pt x="644" y="318"/>
                  </a:lnTo>
                  <a:lnTo>
                    <a:pt x="582" y="364"/>
                  </a:lnTo>
                  <a:lnTo>
                    <a:pt x="524" y="414"/>
                  </a:lnTo>
                  <a:lnTo>
                    <a:pt x="470" y="468"/>
                  </a:lnTo>
                  <a:lnTo>
                    <a:pt x="416" y="522"/>
                  </a:lnTo>
                  <a:lnTo>
                    <a:pt x="366" y="580"/>
                  </a:lnTo>
                  <a:lnTo>
                    <a:pt x="318" y="642"/>
                  </a:lnTo>
                  <a:lnTo>
                    <a:pt x="274" y="704"/>
                  </a:lnTo>
                  <a:lnTo>
                    <a:pt x="232" y="768"/>
                  </a:lnTo>
                  <a:lnTo>
                    <a:pt x="194" y="836"/>
                  </a:lnTo>
                  <a:lnTo>
                    <a:pt x="158" y="904"/>
                  </a:lnTo>
                  <a:lnTo>
                    <a:pt x="126" y="976"/>
                  </a:lnTo>
                  <a:lnTo>
                    <a:pt x="98" y="1048"/>
                  </a:lnTo>
                  <a:lnTo>
                    <a:pt x="72" y="1122"/>
                  </a:lnTo>
                  <a:lnTo>
                    <a:pt x="50" y="1198"/>
                  </a:lnTo>
                  <a:lnTo>
                    <a:pt x="32" y="1276"/>
                  </a:lnTo>
                  <a:lnTo>
                    <a:pt x="18" y="1354"/>
                  </a:lnTo>
                  <a:lnTo>
                    <a:pt x="8" y="1434"/>
                  </a:lnTo>
                  <a:lnTo>
                    <a:pt x="2" y="1514"/>
                  </a:lnTo>
                  <a:lnTo>
                    <a:pt x="0" y="1598"/>
                  </a:lnTo>
                  <a:lnTo>
                    <a:pt x="158" y="1442"/>
                  </a:lnTo>
                  <a:lnTo>
                    <a:pt x="318" y="1288"/>
                  </a:lnTo>
                  <a:lnTo>
                    <a:pt x="476" y="1442"/>
                  </a:lnTo>
                  <a:lnTo>
                    <a:pt x="636" y="1598"/>
                  </a:lnTo>
                  <a:lnTo>
                    <a:pt x="640" y="1600"/>
                  </a:lnTo>
                  <a:lnTo>
                    <a:pt x="642" y="1550"/>
                  </a:lnTo>
                  <a:lnTo>
                    <a:pt x="644" y="1502"/>
                  </a:lnTo>
                  <a:lnTo>
                    <a:pt x="652" y="1454"/>
                  </a:lnTo>
                  <a:lnTo>
                    <a:pt x="660" y="1406"/>
                  </a:lnTo>
                  <a:lnTo>
                    <a:pt x="670" y="1360"/>
                  </a:lnTo>
                  <a:lnTo>
                    <a:pt x="684" y="1314"/>
                  </a:lnTo>
                  <a:lnTo>
                    <a:pt x="698" y="1270"/>
                  </a:lnTo>
                  <a:lnTo>
                    <a:pt x="716" y="1226"/>
                  </a:lnTo>
                  <a:lnTo>
                    <a:pt x="734" y="1184"/>
                  </a:lnTo>
                  <a:lnTo>
                    <a:pt x="756" y="1142"/>
                  </a:lnTo>
                  <a:lnTo>
                    <a:pt x="778" y="1102"/>
                  </a:lnTo>
                  <a:lnTo>
                    <a:pt x="804" y="1064"/>
                  </a:lnTo>
                  <a:lnTo>
                    <a:pt x="830" y="1026"/>
                  </a:lnTo>
                  <a:lnTo>
                    <a:pt x="860" y="990"/>
                  </a:lnTo>
                  <a:lnTo>
                    <a:pt x="890" y="954"/>
                  </a:lnTo>
                  <a:lnTo>
                    <a:pt x="920" y="922"/>
                  </a:lnTo>
                  <a:lnTo>
                    <a:pt x="954" y="890"/>
                  </a:lnTo>
                  <a:lnTo>
                    <a:pt x="990" y="860"/>
                  </a:lnTo>
                  <a:lnTo>
                    <a:pt x="1026" y="830"/>
                  </a:lnTo>
                  <a:lnTo>
                    <a:pt x="1064" y="804"/>
                  </a:lnTo>
                  <a:lnTo>
                    <a:pt x="1102" y="778"/>
                  </a:lnTo>
                  <a:lnTo>
                    <a:pt x="1142" y="756"/>
                  </a:lnTo>
                  <a:lnTo>
                    <a:pt x="1184" y="734"/>
                  </a:lnTo>
                  <a:lnTo>
                    <a:pt x="1226" y="716"/>
                  </a:lnTo>
                  <a:lnTo>
                    <a:pt x="1270" y="698"/>
                  </a:lnTo>
                  <a:lnTo>
                    <a:pt x="1314" y="684"/>
                  </a:lnTo>
                  <a:lnTo>
                    <a:pt x="1360" y="670"/>
                  </a:lnTo>
                  <a:lnTo>
                    <a:pt x="1406" y="660"/>
                  </a:lnTo>
                  <a:lnTo>
                    <a:pt x="1454" y="652"/>
                  </a:lnTo>
                  <a:lnTo>
                    <a:pt x="1502" y="644"/>
                  </a:lnTo>
                  <a:lnTo>
                    <a:pt x="1550" y="642"/>
                  </a:lnTo>
                  <a:lnTo>
                    <a:pt x="1600" y="640"/>
                  </a:lnTo>
                  <a:lnTo>
                    <a:pt x="1602" y="638"/>
                  </a:lnTo>
                  <a:lnTo>
                    <a:pt x="1756" y="480"/>
                  </a:lnTo>
                  <a:lnTo>
                    <a:pt x="1912" y="320"/>
                  </a:lnTo>
                  <a:lnTo>
                    <a:pt x="1756" y="162"/>
                  </a:lnTo>
                  <a:lnTo>
                    <a:pt x="1602" y="2"/>
                  </a:lnTo>
                  <a:lnTo>
                    <a:pt x="1600" y="0"/>
                  </a:lnTo>
                  <a:close/>
                </a:path>
              </a:pathLst>
            </a:custGeom>
            <a:noFill/>
            <a:ln w="38100" cmpd="sng">
              <a:solidFill>
                <a:srgbClr val="C00000"/>
              </a:solidFill>
              <a:prstDash val="solid"/>
              <a:round/>
              <a:headEnd/>
              <a:tailEnd/>
            </a:ln>
          </p:spPr>
          <p:txBody>
            <a:bodyPr/>
            <a:lstStyle/>
            <a:p>
              <a:endParaRPr lang="en-GB" sz="1350" dirty="0"/>
            </a:p>
          </p:txBody>
        </p:sp>
        <p:sp>
          <p:nvSpPr>
            <p:cNvPr id="14" name="TextBox 21">
              <a:extLst>
                <a:ext uri="{FF2B5EF4-FFF2-40B4-BE49-F238E27FC236}">
                  <a16:creationId xmlns:a16="http://schemas.microsoft.com/office/drawing/2014/main" id="{095036CB-7869-FCEA-0721-0D70C9A10920}"/>
                </a:ext>
              </a:extLst>
            </p:cNvPr>
            <p:cNvSpPr txBox="1"/>
            <p:nvPr/>
          </p:nvSpPr>
          <p:spPr>
            <a:xfrm rot="19033592">
              <a:off x="4929200" y="2416409"/>
              <a:ext cx="1664475" cy="1149670"/>
            </a:xfrm>
            <a:prstGeom prst="rect">
              <a:avLst/>
            </a:prstGeom>
            <a:noFill/>
            <a:ln>
              <a:noFill/>
            </a:ln>
          </p:spPr>
          <p:txBody>
            <a:bodyPr spcFirstLastPara="1" wrap="square" lIns="0" tIns="0" rIns="0" bIns="0" numCol="1" rtlCol="0">
              <a:prstTxWarp prst="textArchUp">
                <a:avLst/>
              </a:prstTxWarp>
              <a:spAutoFit/>
            </a:bodyPr>
            <a:lstStyle/>
            <a:p>
              <a:pPr algn="ctr" fontAlgn="base">
                <a:spcBef>
                  <a:spcPts val="450"/>
                </a:spcBef>
                <a:spcAft>
                  <a:spcPct val="0"/>
                </a:spcAft>
                <a:buClr>
                  <a:srgbClr val="F0AB00"/>
                </a:buClr>
                <a:buSzPct val="80000"/>
              </a:pPr>
              <a:endParaRPr lang="en-US" sz="1500" b="1" kern="0" dirty="0">
                <a:latin typeface="BentonSans Medium" panose="02000603000000020004" pitchFamily="2" charset="0"/>
                <a:ea typeface="Arial Unicode MS" pitchFamily="34" charset="-128"/>
                <a:cs typeface="Arial Unicode MS" pitchFamily="34" charset="-128"/>
              </a:endParaRPr>
            </a:p>
            <a:p>
              <a:pPr algn="ctr" fontAlgn="base">
                <a:spcBef>
                  <a:spcPts val="450"/>
                </a:spcBef>
                <a:spcAft>
                  <a:spcPct val="0"/>
                </a:spcAft>
                <a:buClr>
                  <a:srgbClr val="F0AB00"/>
                </a:buClr>
                <a:buSzPct val="80000"/>
              </a:pPr>
              <a:endParaRPr lang="en-US" sz="1500" b="1" kern="0" dirty="0">
                <a:latin typeface="BentonSans Medium" panose="02000603000000020004" pitchFamily="2" charset="0"/>
                <a:ea typeface="Arial Unicode MS" pitchFamily="34" charset="-128"/>
                <a:cs typeface="Arial Unicode MS" pitchFamily="34" charset="-128"/>
              </a:endParaRPr>
            </a:p>
            <a:p>
              <a:pPr algn="ctr" fontAlgn="base">
                <a:spcBef>
                  <a:spcPts val="450"/>
                </a:spcBef>
                <a:spcAft>
                  <a:spcPct val="0"/>
                </a:spcAft>
                <a:buClr>
                  <a:srgbClr val="F0AB00"/>
                </a:buClr>
                <a:buSzPct val="80000"/>
              </a:pPr>
              <a:endParaRPr lang="en-US" sz="1500" b="1" kern="0" dirty="0">
                <a:latin typeface="BentonSans Medium" panose="02000603000000020004" pitchFamily="2" charset="0"/>
                <a:ea typeface="Arial Unicode MS" pitchFamily="34" charset="-128"/>
                <a:cs typeface="Arial Unicode MS" pitchFamily="34" charset="-128"/>
              </a:endParaRPr>
            </a:p>
            <a:p>
              <a:pPr algn="ctr" fontAlgn="base">
                <a:spcBef>
                  <a:spcPts val="450"/>
                </a:spcBef>
                <a:spcAft>
                  <a:spcPct val="0"/>
                </a:spcAft>
                <a:buClr>
                  <a:srgbClr val="F0AB00"/>
                </a:buClr>
                <a:buSzPct val="80000"/>
              </a:pPr>
              <a:endParaRPr lang="en-US" sz="1500" b="1" kern="0" dirty="0">
                <a:latin typeface="BentonSans Medium" panose="02000603000000020004" pitchFamily="2" charset="0"/>
                <a:ea typeface="Arial Unicode MS" pitchFamily="34" charset="-128"/>
                <a:cs typeface="Arial Unicode MS" pitchFamily="34" charset="-128"/>
              </a:endParaRPr>
            </a:p>
            <a:p>
              <a:pPr algn="ctr" fontAlgn="base">
                <a:spcBef>
                  <a:spcPts val="450"/>
                </a:spcBef>
                <a:spcAft>
                  <a:spcPct val="0"/>
                </a:spcAft>
                <a:buClr>
                  <a:srgbClr val="F0AB00"/>
                </a:buClr>
                <a:buSzPct val="80000"/>
              </a:pPr>
              <a:r>
                <a:rPr lang="tr-TR" sz="1500" b="1" kern="0" dirty="0">
                  <a:latin typeface="BentonSans Medium" panose="02000603000000020004" pitchFamily="2" charset="0"/>
                  <a:ea typeface="Arial Unicode MS" pitchFamily="34" charset="-128"/>
                  <a:cs typeface="Arial Unicode MS" pitchFamily="34" charset="-128"/>
                </a:rPr>
                <a:t>HAZIRLIK</a:t>
              </a:r>
              <a:endParaRPr lang="en-US" sz="1500" b="1" kern="0" dirty="0">
                <a:latin typeface="BentonSans Medium" panose="02000603000000020004" pitchFamily="2" charset="0"/>
                <a:ea typeface="Arial Unicode MS" pitchFamily="34" charset="-128"/>
                <a:cs typeface="Arial Unicode MS" pitchFamily="34" charset="-128"/>
              </a:endParaRPr>
            </a:p>
          </p:txBody>
        </p:sp>
      </p:grpSp>
      <p:grpSp>
        <p:nvGrpSpPr>
          <p:cNvPr id="15" name="Group 38">
            <a:extLst>
              <a:ext uri="{FF2B5EF4-FFF2-40B4-BE49-F238E27FC236}">
                <a16:creationId xmlns:a16="http://schemas.microsoft.com/office/drawing/2014/main" id="{1E0D5BBA-2070-88EF-9E8E-3E6FA6B0781D}"/>
              </a:ext>
            </a:extLst>
          </p:cNvPr>
          <p:cNvGrpSpPr/>
          <p:nvPr/>
        </p:nvGrpSpPr>
        <p:grpSpPr>
          <a:xfrm>
            <a:off x="5554712" y="3302391"/>
            <a:ext cx="1568086" cy="1954917"/>
            <a:chOff x="5969489" y="1947791"/>
            <a:chExt cx="1568086" cy="1954917"/>
          </a:xfrm>
        </p:grpSpPr>
        <p:sp>
          <p:nvSpPr>
            <p:cNvPr id="16" name="Freeform 3">
              <a:extLst>
                <a:ext uri="{FF2B5EF4-FFF2-40B4-BE49-F238E27FC236}">
                  <a16:creationId xmlns:a16="http://schemas.microsoft.com/office/drawing/2014/main" id="{2D146F3A-1D8F-1A52-C2C3-48B124D9285F}"/>
                </a:ext>
              </a:extLst>
            </p:cNvPr>
            <p:cNvSpPr>
              <a:spLocks/>
            </p:cNvSpPr>
            <p:nvPr/>
          </p:nvSpPr>
          <p:spPr bwMode="auto">
            <a:xfrm>
              <a:off x="6058563" y="1947791"/>
              <a:ext cx="1479012" cy="1792297"/>
            </a:xfrm>
            <a:custGeom>
              <a:avLst/>
              <a:gdLst>
                <a:gd name="T0" fmla="*/ 2540000 w 1600"/>
                <a:gd name="T1" fmla="*/ 2540000 h 1912"/>
                <a:gd name="T2" fmla="*/ 2527300 w 1600"/>
                <a:gd name="T3" fmla="*/ 2279650 h 1912"/>
                <a:gd name="T4" fmla="*/ 2489200 w 1600"/>
                <a:gd name="T5" fmla="*/ 2028825 h 1912"/>
                <a:gd name="T6" fmla="*/ 2425700 w 1600"/>
                <a:gd name="T7" fmla="*/ 1784350 h 1912"/>
                <a:gd name="T8" fmla="*/ 2339975 w 1600"/>
                <a:gd name="T9" fmla="*/ 1552575 h 1912"/>
                <a:gd name="T10" fmla="*/ 2235200 w 1600"/>
                <a:gd name="T11" fmla="*/ 1330325 h 1912"/>
                <a:gd name="T12" fmla="*/ 2108200 w 1600"/>
                <a:gd name="T13" fmla="*/ 1120775 h 1912"/>
                <a:gd name="T14" fmla="*/ 1962150 w 1600"/>
                <a:gd name="T15" fmla="*/ 923925 h 1912"/>
                <a:gd name="T16" fmla="*/ 1797050 w 1600"/>
                <a:gd name="T17" fmla="*/ 746125 h 1912"/>
                <a:gd name="T18" fmla="*/ 1619250 w 1600"/>
                <a:gd name="T19" fmla="*/ 581025 h 1912"/>
                <a:gd name="T20" fmla="*/ 1422400 w 1600"/>
                <a:gd name="T21" fmla="*/ 434975 h 1912"/>
                <a:gd name="T22" fmla="*/ 1212850 w 1600"/>
                <a:gd name="T23" fmla="*/ 307975 h 1912"/>
                <a:gd name="T24" fmla="*/ 990600 w 1600"/>
                <a:gd name="T25" fmla="*/ 200025 h 1912"/>
                <a:gd name="T26" fmla="*/ 758825 w 1600"/>
                <a:gd name="T27" fmla="*/ 114300 h 1912"/>
                <a:gd name="T28" fmla="*/ 514350 w 1600"/>
                <a:gd name="T29" fmla="*/ 50800 h 1912"/>
                <a:gd name="T30" fmla="*/ 263525 w 1600"/>
                <a:gd name="T31" fmla="*/ 12700 h 1912"/>
                <a:gd name="T32" fmla="*/ 3175 w 1600"/>
                <a:gd name="T33" fmla="*/ 0 h 1912"/>
                <a:gd name="T34" fmla="*/ 495300 w 1600"/>
                <a:gd name="T35" fmla="*/ 504825 h 1912"/>
                <a:gd name="T36" fmla="*/ 3175 w 1600"/>
                <a:gd name="T37" fmla="*/ 1009650 h 1912"/>
                <a:gd name="T38" fmla="*/ 0 w 1600"/>
                <a:gd name="T39" fmla="*/ 1016000 h 1912"/>
                <a:gd name="T40" fmla="*/ 155575 w 1600"/>
                <a:gd name="T41" fmla="*/ 1022350 h 1912"/>
                <a:gd name="T42" fmla="*/ 307975 w 1600"/>
                <a:gd name="T43" fmla="*/ 1047750 h 1912"/>
                <a:gd name="T44" fmla="*/ 454025 w 1600"/>
                <a:gd name="T45" fmla="*/ 1085850 h 1912"/>
                <a:gd name="T46" fmla="*/ 593725 w 1600"/>
                <a:gd name="T47" fmla="*/ 1136650 h 1912"/>
                <a:gd name="T48" fmla="*/ 727075 w 1600"/>
                <a:gd name="T49" fmla="*/ 1200150 h 1912"/>
                <a:gd name="T50" fmla="*/ 850900 w 1600"/>
                <a:gd name="T51" fmla="*/ 1276350 h 1912"/>
                <a:gd name="T52" fmla="*/ 968375 w 1600"/>
                <a:gd name="T53" fmla="*/ 1365250 h 1912"/>
                <a:gd name="T54" fmla="*/ 1076325 w 1600"/>
                <a:gd name="T55" fmla="*/ 1460500 h 1912"/>
                <a:gd name="T56" fmla="*/ 1174750 w 1600"/>
                <a:gd name="T57" fmla="*/ 1571625 h 1912"/>
                <a:gd name="T58" fmla="*/ 1263650 w 1600"/>
                <a:gd name="T59" fmla="*/ 1689100 h 1912"/>
                <a:gd name="T60" fmla="*/ 1339850 w 1600"/>
                <a:gd name="T61" fmla="*/ 1812925 h 1912"/>
                <a:gd name="T62" fmla="*/ 1403350 w 1600"/>
                <a:gd name="T63" fmla="*/ 1946275 h 1912"/>
                <a:gd name="T64" fmla="*/ 1454150 w 1600"/>
                <a:gd name="T65" fmla="*/ 2085975 h 1912"/>
                <a:gd name="T66" fmla="*/ 1492250 w 1600"/>
                <a:gd name="T67" fmla="*/ 2232025 h 1912"/>
                <a:gd name="T68" fmla="*/ 1517650 w 1600"/>
                <a:gd name="T69" fmla="*/ 2384425 h 1912"/>
                <a:gd name="T70" fmla="*/ 1524000 w 1600"/>
                <a:gd name="T71" fmla="*/ 2540000 h 1912"/>
                <a:gd name="T72" fmla="*/ 1778000 w 1600"/>
                <a:gd name="T73" fmla="*/ 2787650 h 1912"/>
                <a:gd name="T74" fmla="*/ 2282825 w 1600"/>
                <a:gd name="T75" fmla="*/ 2787650 h 1912"/>
                <a:gd name="T76" fmla="*/ 2540000 w 1600"/>
                <a:gd name="T77" fmla="*/ 2540000 h 19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0" h="1912">
                  <a:moveTo>
                    <a:pt x="1600" y="1600"/>
                  </a:moveTo>
                  <a:lnTo>
                    <a:pt x="1600" y="1600"/>
                  </a:lnTo>
                  <a:lnTo>
                    <a:pt x="1598" y="1518"/>
                  </a:lnTo>
                  <a:lnTo>
                    <a:pt x="1592" y="1436"/>
                  </a:lnTo>
                  <a:lnTo>
                    <a:pt x="1582" y="1356"/>
                  </a:lnTo>
                  <a:lnTo>
                    <a:pt x="1568" y="1278"/>
                  </a:lnTo>
                  <a:lnTo>
                    <a:pt x="1550" y="1200"/>
                  </a:lnTo>
                  <a:lnTo>
                    <a:pt x="1528" y="1124"/>
                  </a:lnTo>
                  <a:lnTo>
                    <a:pt x="1504" y="1050"/>
                  </a:lnTo>
                  <a:lnTo>
                    <a:pt x="1474" y="978"/>
                  </a:lnTo>
                  <a:lnTo>
                    <a:pt x="1442" y="906"/>
                  </a:lnTo>
                  <a:lnTo>
                    <a:pt x="1408" y="838"/>
                  </a:lnTo>
                  <a:lnTo>
                    <a:pt x="1368" y="770"/>
                  </a:lnTo>
                  <a:lnTo>
                    <a:pt x="1328" y="706"/>
                  </a:lnTo>
                  <a:lnTo>
                    <a:pt x="1282" y="644"/>
                  </a:lnTo>
                  <a:lnTo>
                    <a:pt x="1236" y="582"/>
                  </a:lnTo>
                  <a:lnTo>
                    <a:pt x="1186" y="524"/>
                  </a:lnTo>
                  <a:lnTo>
                    <a:pt x="1132" y="470"/>
                  </a:lnTo>
                  <a:lnTo>
                    <a:pt x="1078" y="416"/>
                  </a:lnTo>
                  <a:lnTo>
                    <a:pt x="1020" y="366"/>
                  </a:lnTo>
                  <a:lnTo>
                    <a:pt x="958" y="318"/>
                  </a:lnTo>
                  <a:lnTo>
                    <a:pt x="896" y="274"/>
                  </a:lnTo>
                  <a:lnTo>
                    <a:pt x="832" y="232"/>
                  </a:lnTo>
                  <a:lnTo>
                    <a:pt x="764" y="194"/>
                  </a:lnTo>
                  <a:lnTo>
                    <a:pt x="696" y="158"/>
                  </a:lnTo>
                  <a:lnTo>
                    <a:pt x="624" y="126"/>
                  </a:lnTo>
                  <a:lnTo>
                    <a:pt x="552" y="98"/>
                  </a:lnTo>
                  <a:lnTo>
                    <a:pt x="478" y="72"/>
                  </a:lnTo>
                  <a:lnTo>
                    <a:pt x="402" y="50"/>
                  </a:lnTo>
                  <a:lnTo>
                    <a:pt x="324" y="32"/>
                  </a:lnTo>
                  <a:lnTo>
                    <a:pt x="246" y="18"/>
                  </a:lnTo>
                  <a:lnTo>
                    <a:pt x="166" y="8"/>
                  </a:lnTo>
                  <a:lnTo>
                    <a:pt x="86" y="2"/>
                  </a:lnTo>
                  <a:lnTo>
                    <a:pt x="2" y="0"/>
                  </a:lnTo>
                  <a:lnTo>
                    <a:pt x="158" y="158"/>
                  </a:lnTo>
                  <a:lnTo>
                    <a:pt x="312" y="318"/>
                  </a:lnTo>
                  <a:lnTo>
                    <a:pt x="158" y="476"/>
                  </a:lnTo>
                  <a:lnTo>
                    <a:pt x="2" y="636"/>
                  </a:lnTo>
                  <a:lnTo>
                    <a:pt x="0" y="640"/>
                  </a:lnTo>
                  <a:lnTo>
                    <a:pt x="50" y="642"/>
                  </a:lnTo>
                  <a:lnTo>
                    <a:pt x="98" y="644"/>
                  </a:lnTo>
                  <a:lnTo>
                    <a:pt x="146" y="652"/>
                  </a:lnTo>
                  <a:lnTo>
                    <a:pt x="194" y="660"/>
                  </a:lnTo>
                  <a:lnTo>
                    <a:pt x="240" y="670"/>
                  </a:lnTo>
                  <a:lnTo>
                    <a:pt x="286" y="684"/>
                  </a:lnTo>
                  <a:lnTo>
                    <a:pt x="330" y="698"/>
                  </a:lnTo>
                  <a:lnTo>
                    <a:pt x="374" y="716"/>
                  </a:lnTo>
                  <a:lnTo>
                    <a:pt x="416" y="734"/>
                  </a:lnTo>
                  <a:lnTo>
                    <a:pt x="458" y="756"/>
                  </a:lnTo>
                  <a:lnTo>
                    <a:pt x="498" y="778"/>
                  </a:lnTo>
                  <a:lnTo>
                    <a:pt x="536" y="804"/>
                  </a:lnTo>
                  <a:lnTo>
                    <a:pt x="574" y="830"/>
                  </a:lnTo>
                  <a:lnTo>
                    <a:pt x="610" y="860"/>
                  </a:lnTo>
                  <a:lnTo>
                    <a:pt x="646" y="890"/>
                  </a:lnTo>
                  <a:lnTo>
                    <a:pt x="678" y="920"/>
                  </a:lnTo>
                  <a:lnTo>
                    <a:pt x="710" y="954"/>
                  </a:lnTo>
                  <a:lnTo>
                    <a:pt x="740" y="990"/>
                  </a:lnTo>
                  <a:lnTo>
                    <a:pt x="770" y="1026"/>
                  </a:lnTo>
                  <a:lnTo>
                    <a:pt x="796" y="1064"/>
                  </a:lnTo>
                  <a:lnTo>
                    <a:pt x="822" y="1102"/>
                  </a:lnTo>
                  <a:lnTo>
                    <a:pt x="844" y="1142"/>
                  </a:lnTo>
                  <a:lnTo>
                    <a:pt x="866" y="1184"/>
                  </a:lnTo>
                  <a:lnTo>
                    <a:pt x="884" y="1226"/>
                  </a:lnTo>
                  <a:lnTo>
                    <a:pt x="902" y="1270"/>
                  </a:lnTo>
                  <a:lnTo>
                    <a:pt x="916" y="1314"/>
                  </a:lnTo>
                  <a:lnTo>
                    <a:pt x="930" y="1360"/>
                  </a:lnTo>
                  <a:lnTo>
                    <a:pt x="940" y="1406"/>
                  </a:lnTo>
                  <a:lnTo>
                    <a:pt x="948" y="1454"/>
                  </a:lnTo>
                  <a:lnTo>
                    <a:pt x="956" y="1502"/>
                  </a:lnTo>
                  <a:lnTo>
                    <a:pt x="958" y="1550"/>
                  </a:lnTo>
                  <a:lnTo>
                    <a:pt x="960" y="1600"/>
                  </a:lnTo>
                  <a:lnTo>
                    <a:pt x="962" y="1602"/>
                  </a:lnTo>
                  <a:lnTo>
                    <a:pt x="1120" y="1756"/>
                  </a:lnTo>
                  <a:lnTo>
                    <a:pt x="1280" y="1912"/>
                  </a:lnTo>
                  <a:lnTo>
                    <a:pt x="1438" y="1756"/>
                  </a:lnTo>
                  <a:lnTo>
                    <a:pt x="1598" y="1602"/>
                  </a:lnTo>
                  <a:lnTo>
                    <a:pt x="1600" y="1600"/>
                  </a:lnTo>
                  <a:close/>
                </a:path>
              </a:pathLst>
            </a:custGeom>
            <a:noFill/>
            <a:ln w="38100" cmpd="sng">
              <a:solidFill>
                <a:srgbClr val="C00000"/>
              </a:solidFill>
              <a:prstDash val="solid"/>
              <a:round/>
              <a:headEnd/>
              <a:tailEnd/>
            </a:ln>
          </p:spPr>
          <p:txBody>
            <a:bodyPr/>
            <a:lstStyle/>
            <a:p>
              <a:endParaRPr lang="en-GB" sz="1350" dirty="0"/>
            </a:p>
          </p:txBody>
        </p:sp>
        <p:sp>
          <p:nvSpPr>
            <p:cNvPr id="17" name="TextBox 22">
              <a:extLst>
                <a:ext uri="{FF2B5EF4-FFF2-40B4-BE49-F238E27FC236}">
                  <a16:creationId xmlns:a16="http://schemas.microsoft.com/office/drawing/2014/main" id="{D3F5EB2F-E57D-2418-A42C-10BD62F89EC0}"/>
                </a:ext>
              </a:extLst>
            </p:cNvPr>
            <p:cNvSpPr txBox="1"/>
            <p:nvPr/>
          </p:nvSpPr>
          <p:spPr>
            <a:xfrm rot="3225298">
              <a:off x="5692394" y="2491899"/>
              <a:ext cx="1687904" cy="1133713"/>
            </a:xfrm>
            <a:prstGeom prst="rect">
              <a:avLst/>
            </a:prstGeom>
            <a:noFill/>
            <a:ln>
              <a:noFill/>
            </a:ln>
          </p:spPr>
          <p:txBody>
            <a:bodyPr spcFirstLastPara="1" wrap="square" lIns="0" tIns="0" rIns="0" bIns="0" numCol="1" rtlCol="0">
              <a:prstTxWarp prst="textArchUp">
                <a:avLst/>
              </a:prstTxWarp>
              <a:spAutoFit/>
            </a:bodyPr>
            <a:lstStyle/>
            <a:p>
              <a:pPr algn="ctr" fontAlgn="base">
                <a:spcBef>
                  <a:spcPts val="450"/>
                </a:spcBef>
                <a:spcAft>
                  <a:spcPct val="0"/>
                </a:spcAft>
                <a:buClr>
                  <a:srgbClr val="F0AB00"/>
                </a:buClr>
                <a:buSzPct val="80000"/>
              </a:pPr>
              <a:endParaRPr lang="en-US" sz="1500" b="1" kern="0" dirty="0">
                <a:latin typeface="BentonSans Medium" panose="02000603000000020004" pitchFamily="2" charset="0"/>
                <a:ea typeface="Arial Unicode MS" pitchFamily="34" charset="-128"/>
                <a:cs typeface="Arial Unicode MS" pitchFamily="34" charset="-128"/>
              </a:endParaRPr>
            </a:p>
            <a:p>
              <a:pPr algn="ctr" fontAlgn="base">
                <a:spcBef>
                  <a:spcPts val="450"/>
                </a:spcBef>
                <a:spcAft>
                  <a:spcPct val="0"/>
                </a:spcAft>
                <a:buClr>
                  <a:srgbClr val="F0AB00"/>
                </a:buClr>
                <a:buSzPct val="80000"/>
              </a:pPr>
              <a:endParaRPr lang="en-US" sz="1500" b="1" kern="0" dirty="0">
                <a:latin typeface="BentonSans Medium" panose="02000603000000020004" pitchFamily="2" charset="0"/>
                <a:ea typeface="Arial Unicode MS" pitchFamily="34" charset="-128"/>
                <a:cs typeface="Arial Unicode MS" pitchFamily="34" charset="-128"/>
              </a:endParaRPr>
            </a:p>
            <a:p>
              <a:pPr algn="ctr" fontAlgn="base">
                <a:spcBef>
                  <a:spcPts val="450"/>
                </a:spcBef>
                <a:spcAft>
                  <a:spcPct val="0"/>
                </a:spcAft>
                <a:buClr>
                  <a:srgbClr val="F0AB00"/>
                </a:buClr>
                <a:buSzPct val="80000"/>
              </a:pPr>
              <a:endParaRPr lang="en-US" sz="1500" b="1" kern="0" dirty="0">
                <a:latin typeface="BentonSans Medium" panose="02000603000000020004" pitchFamily="2" charset="0"/>
                <a:ea typeface="Arial Unicode MS" pitchFamily="34" charset="-128"/>
                <a:cs typeface="Arial Unicode MS" pitchFamily="34" charset="-128"/>
              </a:endParaRPr>
            </a:p>
            <a:p>
              <a:pPr algn="ctr" fontAlgn="base">
                <a:spcBef>
                  <a:spcPts val="450"/>
                </a:spcBef>
                <a:spcAft>
                  <a:spcPct val="0"/>
                </a:spcAft>
                <a:buClr>
                  <a:srgbClr val="F0AB00"/>
                </a:buClr>
                <a:buSzPct val="80000"/>
              </a:pPr>
              <a:r>
                <a:rPr lang="tr-TR" sz="1500" b="1" kern="0" dirty="0">
                  <a:latin typeface="BentonSans Medium" panose="02000603000000020004" pitchFamily="2" charset="0"/>
                  <a:ea typeface="Arial Unicode MS" pitchFamily="34" charset="-128"/>
                  <a:cs typeface="Arial Unicode MS" pitchFamily="34" charset="-128"/>
                </a:rPr>
                <a:t>KEŞİF ve ANALİZ</a:t>
              </a:r>
              <a:endParaRPr lang="en-US" sz="1500" b="1" kern="0" dirty="0">
                <a:latin typeface="BentonSans Medium" panose="02000603000000020004" pitchFamily="2" charset="0"/>
                <a:ea typeface="Arial Unicode MS" pitchFamily="34" charset="-128"/>
                <a:cs typeface="Arial Unicode MS" pitchFamily="34" charset="-128"/>
              </a:endParaRPr>
            </a:p>
          </p:txBody>
        </p:sp>
      </p:grpSp>
      <p:grpSp>
        <p:nvGrpSpPr>
          <p:cNvPr id="18" name="Group 37">
            <a:extLst>
              <a:ext uri="{FF2B5EF4-FFF2-40B4-BE49-F238E27FC236}">
                <a16:creationId xmlns:a16="http://schemas.microsoft.com/office/drawing/2014/main" id="{A1BB2E71-D299-E61E-D2A6-4240DD1680D5}"/>
              </a:ext>
            </a:extLst>
          </p:cNvPr>
          <p:cNvGrpSpPr/>
          <p:nvPr/>
        </p:nvGrpSpPr>
        <p:grpSpPr>
          <a:xfrm>
            <a:off x="5187388" y="4802221"/>
            <a:ext cx="1935838" cy="1499830"/>
            <a:chOff x="5602165" y="3447621"/>
            <a:chExt cx="1935838" cy="1499830"/>
          </a:xfrm>
        </p:grpSpPr>
        <p:sp>
          <p:nvSpPr>
            <p:cNvPr id="19" name="Freeform 5">
              <a:extLst>
                <a:ext uri="{FF2B5EF4-FFF2-40B4-BE49-F238E27FC236}">
                  <a16:creationId xmlns:a16="http://schemas.microsoft.com/office/drawing/2014/main" id="{76975566-805F-276A-3709-FE9E6727532E}"/>
                </a:ext>
              </a:extLst>
            </p:cNvPr>
            <p:cNvSpPr>
              <a:spLocks/>
            </p:cNvSpPr>
            <p:nvPr/>
          </p:nvSpPr>
          <p:spPr bwMode="auto">
            <a:xfrm>
              <a:off x="5770583" y="3447621"/>
              <a:ext cx="1767420" cy="1499830"/>
            </a:xfrm>
            <a:custGeom>
              <a:avLst/>
              <a:gdLst>
                <a:gd name="T0" fmla="*/ 495300 w 1912"/>
                <a:gd name="T1" fmla="*/ 2540000 h 1600"/>
                <a:gd name="T2" fmla="*/ 755650 w 1912"/>
                <a:gd name="T3" fmla="*/ 2527300 h 1600"/>
                <a:gd name="T4" fmla="*/ 1006475 w 1912"/>
                <a:gd name="T5" fmla="*/ 2486025 h 1600"/>
                <a:gd name="T6" fmla="*/ 1250950 w 1912"/>
                <a:gd name="T7" fmla="*/ 2425700 h 1600"/>
                <a:gd name="T8" fmla="*/ 1482725 w 1912"/>
                <a:gd name="T9" fmla="*/ 2339975 h 1600"/>
                <a:gd name="T10" fmla="*/ 1704975 w 1912"/>
                <a:gd name="T11" fmla="*/ 2232025 h 1600"/>
                <a:gd name="T12" fmla="*/ 1914525 w 1912"/>
                <a:gd name="T13" fmla="*/ 2105025 h 1600"/>
                <a:gd name="T14" fmla="*/ 2111375 w 1912"/>
                <a:gd name="T15" fmla="*/ 1958975 h 1600"/>
                <a:gd name="T16" fmla="*/ 2289175 w 1912"/>
                <a:gd name="T17" fmla="*/ 1797050 h 1600"/>
                <a:gd name="T18" fmla="*/ 2454275 w 1912"/>
                <a:gd name="T19" fmla="*/ 1616075 h 1600"/>
                <a:gd name="T20" fmla="*/ 2600325 w 1912"/>
                <a:gd name="T21" fmla="*/ 1422400 h 1600"/>
                <a:gd name="T22" fmla="*/ 2727325 w 1912"/>
                <a:gd name="T23" fmla="*/ 1212850 h 1600"/>
                <a:gd name="T24" fmla="*/ 2835275 w 1912"/>
                <a:gd name="T25" fmla="*/ 990600 h 1600"/>
                <a:gd name="T26" fmla="*/ 2921000 w 1912"/>
                <a:gd name="T27" fmla="*/ 758825 h 1600"/>
                <a:gd name="T28" fmla="*/ 2984500 w 1912"/>
                <a:gd name="T29" fmla="*/ 514350 h 1600"/>
                <a:gd name="T30" fmla="*/ 3022600 w 1912"/>
                <a:gd name="T31" fmla="*/ 263525 h 1600"/>
                <a:gd name="T32" fmla="*/ 3035300 w 1912"/>
                <a:gd name="T33" fmla="*/ 3175 h 1600"/>
                <a:gd name="T34" fmla="*/ 2530475 w 1912"/>
                <a:gd name="T35" fmla="*/ 495300 h 1600"/>
                <a:gd name="T36" fmla="*/ 2025650 w 1912"/>
                <a:gd name="T37" fmla="*/ 3175 h 1600"/>
                <a:gd name="T38" fmla="*/ 2019300 w 1912"/>
                <a:gd name="T39" fmla="*/ 0 h 1600"/>
                <a:gd name="T40" fmla="*/ 2012950 w 1912"/>
                <a:gd name="T41" fmla="*/ 155575 h 1600"/>
                <a:gd name="T42" fmla="*/ 1987550 w 1912"/>
                <a:gd name="T43" fmla="*/ 304800 h 1600"/>
                <a:gd name="T44" fmla="*/ 1949450 w 1912"/>
                <a:gd name="T45" fmla="*/ 450850 h 1600"/>
                <a:gd name="T46" fmla="*/ 1898650 w 1912"/>
                <a:gd name="T47" fmla="*/ 593725 h 1600"/>
                <a:gd name="T48" fmla="*/ 1835150 w 1912"/>
                <a:gd name="T49" fmla="*/ 727075 h 1600"/>
                <a:gd name="T50" fmla="*/ 1758950 w 1912"/>
                <a:gd name="T51" fmla="*/ 850900 h 1600"/>
                <a:gd name="T52" fmla="*/ 1670050 w 1912"/>
                <a:gd name="T53" fmla="*/ 968375 h 1600"/>
                <a:gd name="T54" fmla="*/ 1574800 w 1912"/>
                <a:gd name="T55" fmla="*/ 1076325 h 1600"/>
                <a:gd name="T56" fmla="*/ 1463675 w 1912"/>
                <a:gd name="T57" fmla="*/ 1174750 h 1600"/>
                <a:gd name="T58" fmla="*/ 1346200 w 1912"/>
                <a:gd name="T59" fmla="*/ 1263650 h 1600"/>
                <a:gd name="T60" fmla="*/ 1222375 w 1912"/>
                <a:gd name="T61" fmla="*/ 1339850 h 1600"/>
                <a:gd name="T62" fmla="*/ 1089025 w 1912"/>
                <a:gd name="T63" fmla="*/ 1403350 h 1600"/>
                <a:gd name="T64" fmla="*/ 949325 w 1912"/>
                <a:gd name="T65" fmla="*/ 1454150 h 1600"/>
                <a:gd name="T66" fmla="*/ 803275 w 1912"/>
                <a:gd name="T67" fmla="*/ 1492250 h 1600"/>
                <a:gd name="T68" fmla="*/ 650875 w 1912"/>
                <a:gd name="T69" fmla="*/ 1514475 h 1600"/>
                <a:gd name="T70" fmla="*/ 495300 w 1912"/>
                <a:gd name="T71" fmla="*/ 1524000 h 1600"/>
                <a:gd name="T72" fmla="*/ 247650 w 1912"/>
                <a:gd name="T73" fmla="*/ 1778000 h 1600"/>
                <a:gd name="T74" fmla="*/ 247650 w 1912"/>
                <a:gd name="T75" fmla="*/ 2282825 h 1600"/>
                <a:gd name="T76" fmla="*/ 495300 w 1912"/>
                <a:gd name="T77" fmla="*/ 2540000 h 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12" h="1600">
                  <a:moveTo>
                    <a:pt x="312" y="1600"/>
                  </a:moveTo>
                  <a:lnTo>
                    <a:pt x="312" y="1600"/>
                  </a:lnTo>
                  <a:lnTo>
                    <a:pt x="394" y="1598"/>
                  </a:lnTo>
                  <a:lnTo>
                    <a:pt x="476" y="1592"/>
                  </a:lnTo>
                  <a:lnTo>
                    <a:pt x="556" y="1580"/>
                  </a:lnTo>
                  <a:lnTo>
                    <a:pt x="634" y="1566"/>
                  </a:lnTo>
                  <a:lnTo>
                    <a:pt x="712" y="1550"/>
                  </a:lnTo>
                  <a:lnTo>
                    <a:pt x="788" y="1528"/>
                  </a:lnTo>
                  <a:lnTo>
                    <a:pt x="862" y="1502"/>
                  </a:lnTo>
                  <a:lnTo>
                    <a:pt x="934" y="1474"/>
                  </a:lnTo>
                  <a:lnTo>
                    <a:pt x="1006" y="1442"/>
                  </a:lnTo>
                  <a:lnTo>
                    <a:pt x="1074" y="1406"/>
                  </a:lnTo>
                  <a:lnTo>
                    <a:pt x="1142" y="1368"/>
                  </a:lnTo>
                  <a:lnTo>
                    <a:pt x="1206" y="1326"/>
                  </a:lnTo>
                  <a:lnTo>
                    <a:pt x="1268" y="1282"/>
                  </a:lnTo>
                  <a:lnTo>
                    <a:pt x="1330" y="1234"/>
                  </a:lnTo>
                  <a:lnTo>
                    <a:pt x="1388" y="1184"/>
                  </a:lnTo>
                  <a:lnTo>
                    <a:pt x="1442" y="1132"/>
                  </a:lnTo>
                  <a:lnTo>
                    <a:pt x="1496" y="1076"/>
                  </a:lnTo>
                  <a:lnTo>
                    <a:pt x="1546" y="1018"/>
                  </a:lnTo>
                  <a:lnTo>
                    <a:pt x="1594" y="958"/>
                  </a:lnTo>
                  <a:lnTo>
                    <a:pt x="1638" y="896"/>
                  </a:lnTo>
                  <a:lnTo>
                    <a:pt x="1680" y="830"/>
                  </a:lnTo>
                  <a:lnTo>
                    <a:pt x="1718" y="764"/>
                  </a:lnTo>
                  <a:lnTo>
                    <a:pt x="1754" y="694"/>
                  </a:lnTo>
                  <a:lnTo>
                    <a:pt x="1786" y="624"/>
                  </a:lnTo>
                  <a:lnTo>
                    <a:pt x="1814" y="552"/>
                  </a:lnTo>
                  <a:lnTo>
                    <a:pt x="1840" y="478"/>
                  </a:lnTo>
                  <a:lnTo>
                    <a:pt x="1862" y="402"/>
                  </a:lnTo>
                  <a:lnTo>
                    <a:pt x="1880" y="324"/>
                  </a:lnTo>
                  <a:lnTo>
                    <a:pt x="1894" y="246"/>
                  </a:lnTo>
                  <a:lnTo>
                    <a:pt x="1904" y="166"/>
                  </a:lnTo>
                  <a:lnTo>
                    <a:pt x="1910" y="84"/>
                  </a:lnTo>
                  <a:lnTo>
                    <a:pt x="1912" y="2"/>
                  </a:lnTo>
                  <a:lnTo>
                    <a:pt x="1754" y="158"/>
                  </a:lnTo>
                  <a:lnTo>
                    <a:pt x="1594" y="312"/>
                  </a:lnTo>
                  <a:lnTo>
                    <a:pt x="1436" y="158"/>
                  </a:lnTo>
                  <a:lnTo>
                    <a:pt x="1276" y="2"/>
                  </a:lnTo>
                  <a:lnTo>
                    <a:pt x="1272" y="0"/>
                  </a:lnTo>
                  <a:lnTo>
                    <a:pt x="1270" y="48"/>
                  </a:lnTo>
                  <a:lnTo>
                    <a:pt x="1268" y="98"/>
                  </a:lnTo>
                  <a:lnTo>
                    <a:pt x="1260" y="146"/>
                  </a:lnTo>
                  <a:lnTo>
                    <a:pt x="1252" y="192"/>
                  </a:lnTo>
                  <a:lnTo>
                    <a:pt x="1242" y="240"/>
                  </a:lnTo>
                  <a:lnTo>
                    <a:pt x="1228" y="284"/>
                  </a:lnTo>
                  <a:lnTo>
                    <a:pt x="1214" y="330"/>
                  </a:lnTo>
                  <a:lnTo>
                    <a:pt x="1196" y="374"/>
                  </a:lnTo>
                  <a:lnTo>
                    <a:pt x="1178" y="416"/>
                  </a:lnTo>
                  <a:lnTo>
                    <a:pt x="1156" y="458"/>
                  </a:lnTo>
                  <a:lnTo>
                    <a:pt x="1134" y="498"/>
                  </a:lnTo>
                  <a:lnTo>
                    <a:pt x="1108" y="536"/>
                  </a:lnTo>
                  <a:lnTo>
                    <a:pt x="1082" y="574"/>
                  </a:lnTo>
                  <a:lnTo>
                    <a:pt x="1052" y="610"/>
                  </a:lnTo>
                  <a:lnTo>
                    <a:pt x="1022" y="644"/>
                  </a:lnTo>
                  <a:lnTo>
                    <a:pt x="992" y="678"/>
                  </a:lnTo>
                  <a:lnTo>
                    <a:pt x="958" y="710"/>
                  </a:lnTo>
                  <a:lnTo>
                    <a:pt x="922" y="740"/>
                  </a:lnTo>
                  <a:lnTo>
                    <a:pt x="886" y="768"/>
                  </a:lnTo>
                  <a:lnTo>
                    <a:pt x="848" y="796"/>
                  </a:lnTo>
                  <a:lnTo>
                    <a:pt x="810" y="820"/>
                  </a:lnTo>
                  <a:lnTo>
                    <a:pt x="770" y="844"/>
                  </a:lnTo>
                  <a:lnTo>
                    <a:pt x="728" y="864"/>
                  </a:lnTo>
                  <a:lnTo>
                    <a:pt x="686" y="884"/>
                  </a:lnTo>
                  <a:lnTo>
                    <a:pt x="642" y="902"/>
                  </a:lnTo>
                  <a:lnTo>
                    <a:pt x="598" y="916"/>
                  </a:lnTo>
                  <a:lnTo>
                    <a:pt x="552" y="930"/>
                  </a:lnTo>
                  <a:lnTo>
                    <a:pt x="506" y="940"/>
                  </a:lnTo>
                  <a:lnTo>
                    <a:pt x="458" y="948"/>
                  </a:lnTo>
                  <a:lnTo>
                    <a:pt x="410" y="954"/>
                  </a:lnTo>
                  <a:lnTo>
                    <a:pt x="362" y="958"/>
                  </a:lnTo>
                  <a:lnTo>
                    <a:pt x="312" y="960"/>
                  </a:lnTo>
                  <a:lnTo>
                    <a:pt x="310" y="962"/>
                  </a:lnTo>
                  <a:lnTo>
                    <a:pt x="156" y="1120"/>
                  </a:lnTo>
                  <a:lnTo>
                    <a:pt x="0" y="1280"/>
                  </a:lnTo>
                  <a:lnTo>
                    <a:pt x="156" y="1438"/>
                  </a:lnTo>
                  <a:lnTo>
                    <a:pt x="310" y="1596"/>
                  </a:lnTo>
                  <a:lnTo>
                    <a:pt x="312" y="1600"/>
                  </a:lnTo>
                  <a:close/>
                </a:path>
              </a:pathLst>
            </a:custGeom>
            <a:noFill/>
            <a:ln w="38100" cmpd="sng">
              <a:solidFill>
                <a:srgbClr val="C00000"/>
              </a:solidFill>
              <a:prstDash val="solid"/>
              <a:round/>
              <a:headEnd/>
              <a:tailEnd/>
            </a:ln>
          </p:spPr>
          <p:txBody>
            <a:bodyPr/>
            <a:lstStyle/>
            <a:p>
              <a:endParaRPr lang="en-GB" sz="1350" dirty="0"/>
            </a:p>
          </p:txBody>
        </p:sp>
        <p:sp>
          <p:nvSpPr>
            <p:cNvPr id="20" name="TextBox 23">
              <a:extLst>
                <a:ext uri="{FF2B5EF4-FFF2-40B4-BE49-F238E27FC236}">
                  <a16:creationId xmlns:a16="http://schemas.microsoft.com/office/drawing/2014/main" id="{8A857A53-DCB2-8498-8BFC-2270FB37C50F}"/>
                </a:ext>
              </a:extLst>
            </p:cNvPr>
            <p:cNvSpPr txBox="1"/>
            <p:nvPr/>
          </p:nvSpPr>
          <p:spPr>
            <a:xfrm rot="19458918">
              <a:off x="5602165" y="3473239"/>
              <a:ext cx="1664475" cy="1149670"/>
            </a:xfrm>
            <a:prstGeom prst="rect">
              <a:avLst/>
            </a:prstGeom>
            <a:noFill/>
            <a:ln>
              <a:noFill/>
            </a:ln>
          </p:spPr>
          <p:txBody>
            <a:bodyPr spcFirstLastPara="1" wrap="square" lIns="0" tIns="0" rIns="0" bIns="0" numCol="1" rtlCol="0" anchor="b">
              <a:prstTxWarp prst="textArchDown">
                <a:avLst/>
              </a:prstTxWarp>
              <a:spAutoFit/>
            </a:bodyPr>
            <a:lstStyle/>
            <a:p>
              <a:pPr algn="ctr" fontAlgn="base">
                <a:spcBef>
                  <a:spcPts val="450"/>
                </a:spcBef>
                <a:spcAft>
                  <a:spcPct val="0"/>
                </a:spcAft>
                <a:buClr>
                  <a:srgbClr val="F0AB00"/>
                </a:buClr>
                <a:buSzPct val="80000"/>
              </a:pPr>
              <a:r>
                <a:rPr lang="tr-TR" sz="1500" b="1" kern="0" dirty="0">
                  <a:latin typeface="BentonSans Medium" panose="02000603000000020004" pitchFamily="2" charset="0"/>
                  <a:ea typeface="Arial Unicode MS" pitchFamily="34" charset="-128"/>
                  <a:cs typeface="Arial Unicode MS" pitchFamily="34" charset="-128"/>
                </a:rPr>
                <a:t>GERÇEKLEŞTİRME</a:t>
              </a:r>
              <a:endParaRPr lang="en-US" sz="1500" b="1" kern="0" dirty="0">
                <a:latin typeface="BentonSans Medium" panose="02000603000000020004" pitchFamily="2" charset="0"/>
                <a:ea typeface="Arial Unicode MS" pitchFamily="34" charset="-128"/>
                <a:cs typeface="Arial Unicode MS" pitchFamily="34" charset="-128"/>
              </a:endParaRPr>
            </a:p>
          </p:txBody>
        </p:sp>
      </p:grpSp>
      <p:grpSp>
        <p:nvGrpSpPr>
          <p:cNvPr id="21" name="Group 36">
            <a:extLst>
              <a:ext uri="{FF2B5EF4-FFF2-40B4-BE49-F238E27FC236}">
                <a16:creationId xmlns:a16="http://schemas.microsoft.com/office/drawing/2014/main" id="{D710D863-E5F3-BC4F-408D-09D819C2307A}"/>
              </a:ext>
            </a:extLst>
          </p:cNvPr>
          <p:cNvGrpSpPr/>
          <p:nvPr/>
        </p:nvGrpSpPr>
        <p:grpSpPr>
          <a:xfrm>
            <a:off x="4179991" y="4365062"/>
            <a:ext cx="1573366" cy="1936989"/>
            <a:chOff x="4594768" y="3010462"/>
            <a:chExt cx="1573366" cy="1936989"/>
          </a:xfrm>
        </p:grpSpPr>
        <p:sp>
          <p:nvSpPr>
            <p:cNvPr id="22" name="Freeform 6">
              <a:extLst>
                <a:ext uri="{FF2B5EF4-FFF2-40B4-BE49-F238E27FC236}">
                  <a16:creationId xmlns:a16="http://schemas.microsoft.com/office/drawing/2014/main" id="{4FD86BFE-180D-84A6-85AB-50CD2DA3E9E0}"/>
                </a:ext>
              </a:extLst>
            </p:cNvPr>
            <p:cNvSpPr>
              <a:spLocks/>
            </p:cNvSpPr>
            <p:nvPr/>
          </p:nvSpPr>
          <p:spPr bwMode="auto">
            <a:xfrm>
              <a:off x="4594768" y="3155154"/>
              <a:ext cx="1479012" cy="1792297"/>
            </a:xfrm>
            <a:custGeom>
              <a:avLst/>
              <a:gdLst>
                <a:gd name="T0" fmla="*/ 0 w 1600"/>
                <a:gd name="T1" fmla="*/ 495300 h 1912"/>
                <a:gd name="T2" fmla="*/ 12700 w 1600"/>
                <a:gd name="T3" fmla="*/ 752475 h 1912"/>
                <a:gd name="T4" fmla="*/ 50800 w 1600"/>
                <a:gd name="T5" fmla="*/ 1006475 h 1912"/>
                <a:gd name="T6" fmla="*/ 114300 w 1600"/>
                <a:gd name="T7" fmla="*/ 1247775 h 1912"/>
                <a:gd name="T8" fmla="*/ 200025 w 1600"/>
                <a:gd name="T9" fmla="*/ 1482725 h 1912"/>
                <a:gd name="T10" fmla="*/ 304800 w 1600"/>
                <a:gd name="T11" fmla="*/ 1704975 h 1912"/>
                <a:gd name="T12" fmla="*/ 431800 w 1600"/>
                <a:gd name="T13" fmla="*/ 1914525 h 1912"/>
                <a:gd name="T14" fmla="*/ 577850 w 1600"/>
                <a:gd name="T15" fmla="*/ 2108200 h 1912"/>
                <a:gd name="T16" fmla="*/ 742950 w 1600"/>
                <a:gd name="T17" fmla="*/ 2289175 h 1912"/>
                <a:gd name="T18" fmla="*/ 920750 w 1600"/>
                <a:gd name="T19" fmla="*/ 2454275 h 1912"/>
                <a:gd name="T20" fmla="*/ 1117600 w 1600"/>
                <a:gd name="T21" fmla="*/ 2600325 h 1912"/>
                <a:gd name="T22" fmla="*/ 1327150 w 1600"/>
                <a:gd name="T23" fmla="*/ 2727325 h 1912"/>
                <a:gd name="T24" fmla="*/ 1549400 w 1600"/>
                <a:gd name="T25" fmla="*/ 2832100 h 1912"/>
                <a:gd name="T26" fmla="*/ 1781175 w 1600"/>
                <a:gd name="T27" fmla="*/ 2917825 h 1912"/>
                <a:gd name="T28" fmla="*/ 2025650 w 1600"/>
                <a:gd name="T29" fmla="*/ 2981325 h 1912"/>
                <a:gd name="T30" fmla="*/ 2276475 w 1600"/>
                <a:gd name="T31" fmla="*/ 3019425 h 1912"/>
                <a:gd name="T32" fmla="*/ 2536825 w 1600"/>
                <a:gd name="T33" fmla="*/ 3035300 h 1912"/>
                <a:gd name="T34" fmla="*/ 2044700 w 1600"/>
                <a:gd name="T35" fmla="*/ 2530475 h 1912"/>
                <a:gd name="T36" fmla="*/ 2536825 w 1600"/>
                <a:gd name="T37" fmla="*/ 2025650 h 1912"/>
                <a:gd name="T38" fmla="*/ 2540000 w 1600"/>
                <a:gd name="T39" fmla="*/ 2019300 h 1912"/>
                <a:gd name="T40" fmla="*/ 2384425 w 1600"/>
                <a:gd name="T41" fmla="*/ 2009775 h 1912"/>
                <a:gd name="T42" fmla="*/ 2232025 w 1600"/>
                <a:gd name="T43" fmla="*/ 1987550 h 1912"/>
                <a:gd name="T44" fmla="*/ 2085975 w 1600"/>
                <a:gd name="T45" fmla="*/ 1949450 h 1912"/>
                <a:gd name="T46" fmla="*/ 1946275 w 1600"/>
                <a:gd name="T47" fmla="*/ 1898650 h 1912"/>
                <a:gd name="T48" fmla="*/ 1812925 w 1600"/>
                <a:gd name="T49" fmla="*/ 1835150 h 1912"/>
                <a:gd name="T50" fmla="*/ 1689100 w 1600"/>
                <a:gd name="T51" fmla="*/ 1758950 h 1912"/>
                <a:gd name="T52" fmla="*/ 1571625 w 1600"/>
                <a:gd name="T53" fmla="*/ 1670050 h 1912"/>
                <a:gd name="T54" fmla="*/ 1463675 w 1600"/>
                <a:gd name="T55" fmla="*/ 1571625 h 1912"/>
                <a:gd name="T56" fmla="*/ 1365250 w 1600"/>
                <a:gd name="T57" fmla="*/ 1463675 h 1912"/>
                <a:gd name="T58" fmla="*/ 1276350 w 1600"/>
                <a:gd name="T59" fmla="*/ 1346200 h 1912"/>
                <a:gd name="T60" fmla="*/ 1200150 w 1600"/>
                <a:gd name="T61" fmla="*/ 1222375 h 1912"/>
                <a:gd name="T62" fmla="*/ 1136650 w 1600"/>
                <a:gd name="T63" fmla="*/ 1089025 h 1912"/>
                <a:gd name="T64" fmla="*/ 1085850 w 1600"/>
                <a:gd name="T65" fmla="*/ 949325 h 1912"/>
                <a:gd name="T66" fmla="*/ 1047750 w 1600"/>
                <a:gd name="T67" fmla="*/ 800100 h 1912"/>
                <a:gd name="T68" fmla="*/ 1022350 w 1600"/>
                <a:gd name="T69" fmla="*/ 650875 h 1912"/>
                <a:gd name="T70" fmla="*/ 1016000 w 1600"/>
                <a:gd name="T71" fmla="*/ 495300 h 1912"/>
                <a:gd name="T72" fmla="*/ 762000 w 1600"/>
                <a:gd name="T73" fmla="*/ 244475 h 1912"/>
                <a:gd name="T74" fmla="*/ 257175 w 1600"/>
                <a:gd name="T75" fmla="*/ 244475 h 1912"/>
                <a:gd name="T76" fmla="*/ 0 w 1600"/>
                <a:gd name="T77" fmla="*/ 495300 h 19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00" h="1912">
                  <a:moveTo>
                    <a:pt x="0" y="312"/>
                  </a:moveTo>
                  <a:lnTo>
                    <a:pt x="0" y="312"/>
                  </a:lnTo>
                  <a:lnTo>
                    <a:pt x="2" y="394"/>
                  </a:lnTo>
                  <a:lnTo>
                    <a:pt x="8" y="474"/>
                  </a:lnTo>
                  <a:lnTo>
                    <a:pt x="18" y="554"/>
                  </a:lnTo>
                  <a:lnTo>
                    <a:pt x="32" y="634"/>
                  </a:lnTo>
                  <a:lnTo>
                    <a:pt x="50" y="712"/>
                  </a:lnTo>
                  <a:lnTo>
                    <a:pt x="72" y="786"/>
                  </a:lnTo>
                  <a:lnTo>
                    <a:pt x="96" y="862"/>
                  </a:lnTo>
                  <a:lnTo>
                    <a:pt x="126" y="934"/>
                  </a:lnTo>
                  <a:lnTo>
                    <a:pt x="158" y="1004"/>
                  </a:lnTo>
                  <a:lnTo>
                    <a:pt x="192" y="1074"/>
                  </a:lnTo>
                  <a:lnTo>
                    <a:pt x="232" y="1140"/>
                  </a:lnTo>
                  <a:lnTo>
                    <a:pt x="272" y="1206"/>
                  </a:lnTo>
                  <a:lnTo>
                    <a:pt x="318" y="1268"/>
                  </a:lnTo>
                  <a:lnTo>
                    <a:pt x="364" y="1328"/>
                  </a:lnTo>
                  <a:lnTo>
                    <a:pt x="414" y="1386"/>
                  </a:lnTo>
                  <a:lnTo>
                    <a:pt x="468" y="1442"/>
                  </a:lnTo>
                  <a:lnTo>
                    <a:pt x="522" y="1496"/>
                  </a:lnTo>
                  <a:lnTo>
                    <a:pt x="580" y="1546"/>
                  </a:lnTo>
                  <a:lnTo>
                    <a:pt x="642" y="1592"/>
                  </a:lnTo>
                  <a:lnTo>
                    <a:pt x="704" y="1638"/>
                  </a:lnTo>
                  <a:lnTo>
                    <a:pt x="768" y="1678"/>
                  </a:lnTo>
                  <a:lnTo>
                    <a:pt x="836" y="1718"/>
                  </a:lnTo>
                  <a:lnTo>
                    <a:pt x="904" y="1752"/>
                  </a:lnTo>
                  <a:lnTo>
                    <a:pt x="976" y="1784"/>
                  </a:lnTo>
                  <a:lnTo>
                    <a:pt x="1048" y="1814"/>
                  </a:lnTo>
                  <a:lnTo>
                    <a:pt x="1122" y="1838"/>
                  </a:lnTo>
                  <a:lnTo>
                    <a:pt x="1198" y="1860"/>
                  </a:lnTo>
                  <a:lnTo>
                    <a:pt x="1276" y="1878"/>
                  </a:lnTo>
                  <a:lnTo>
                    <a:pt x="1354" y="1892"/>
                  </a:lnTo>
                  <a:lnTo>
                    <a:pt x="1434" y="1902"/>
                  </a:lnTo>
                  <a:lnTo>
                    <a:pt x="1514" y="1910"/>
                  </a:lnTo>
                  <a:lnTo>
                    <a:pt x="1598" y="1912"/>
                  </a:lnTo>
                  <a:lnTo>
                    <a:pt x="1442" y="1752"/>
                  </a:lnTo>
                  <a:lnTo>
                    <a:pt x="1288" y="1594"/>
                  </a:lnTo>
                  <a:lnTo>
                    <a:pt x="1442" y="1434"/>
                  </a:lnTo>
                  <a:lnTo>
                    <a:pt x="1598" y="1276"/>
                  </a:lnTo>
                  <a:lnTo>
                    <a:pt x="1600" y="1272"/>
                  </a:lnTo>
                  <a:lnTo>
                    <a:pt x="1550" y="1270"/>
                  </a:lnTo>
                  <a:lnTo>
                    <a:pt x="1502" y="1266"/>
                  </a:lnTo>
                  <a:lnTo>
                    <a:pt x="1454" y="1260"/>
                  </a:lnTo>
                  <a:lnTo>
                    <a:pt x="1406" y="1252"/>
                  </a:lnTo>
                  <a:lnTo>
                    <a:pt x="1360" y="1242"/>
                  </a:lnTo>
                  <a:lnTo>
                    <a:pt x="1314" y="1228"/>
                  </a:lnTo>
                  <a:lnTo>
                    <a:pt x="1270" y="1214"/>
                  </a:lnTo>
                  <a:lnTo>
                    <a:pt x="1226" y="1196"/>
                  </a:lnTo>
                  <a:lnTo>
                    <a:pt x="1184" y="1176"/>
                  </a:lnTo>
                  <a:lnTo>
                    <a:pt x="1142" y="1156"/>
                  </a:lnTo>
                  <a:lnTo>
                    <a:pt x="1102" y="1132"/>
                  </a:lnTo>
                  <a:lnTo>
                    <a:pt x="1064" y="1108"/>
                  </a:lnTo>
                  <a:lnTo>
                    <a:pt x="1026" y="1080"/>
                  </a:lnTo>
                  <a:lnTo>
                    <a:pt x="990" y="1052"/>
                  </a:lnTo>
                  <a:lnTo>
                    <a:pt x="954" y="1022"/>
                  </a:lnTo>
                  <a:lnTo>
                    <a:pt x="922" y="990"/>
                  </a:lnTo>
                  <a:lnTo>
                    <a:pt x="890" y="958"/>
                  </a:lnTo>
                  <a:lnTo>
                    <a:pt x="860" y="922"/>
                  </a:lnTo>
                  <a:lnTo>
                    <a:pt x="830" y="886"/>
                  </a:lnTo>
                  <a:lnTo>
                    <a:pt x="804" y="848"/>
                  </a:lnTo>
                  <a:lnTo>
                    <a:pt x="778" y="810"/>
                  </a:lnTo>
                  <a:lnTo>
                    <a:pt x="756" y="770"/>
                  </a:lnTo>
                  <a:lnTo>
                    <a:pt x="734" y="728"/>
                  </a:lnTo>
                  <a:lnTo>
                    <a:pt x="716" y="686"/>
                  </a:lnTo>
                  <a:lnTo>
                    <a:pt x="698" y="642"/>
                  </a:lnTo>
                  <a:lnTo>
                    <a:pt x="684" y="598"/>
                  </a:lnTo>
                  <a:lnTo>
                    <a:pt x="670" y="552"/>
                  </a:lnTo>
                  <a:lnTo>
                    <a:pt x="660" y="504"/>
                  </a:lnTo>
                  <a:lnTo>
                    <a:pt x="652" y="458"/>
                  </a:lnTo>
                  <a:lnTo>
                    <a:pt x="644" y="410"/>
                  </a:lnTo>
                  <a:lnTo>
                    <a:pt x="642" y="360"/>
                  </a:lnTo>
                  <a:lnTo>
                    <a:pt x="640" y="312"/>
                  </a:lnTo>
                  <a:lnTo>
                    <a:pt x="638" y="310"/>
                  </a:lnTo>
                  <a:lnTo>
                    <a:pt x="480" y="154"/>
                  </a:lnTo>
                  <a:lnTo>
                    <a:pt x="320" y="0"/>
                  </a:lnTo>
                  <a:lnTo>
                    <a:pt x="162" y="154"/>
                  </a:lnTo>
                  <a:lnTo>
                    <a:pt x="2" y="310"/>
                  </a:lnTo>
                  <a:lnTo>
                    <a:pt x="0" y="312"/>
                  </a:lnTo>
                  <a:close/>
                </a:path>
              </a:pathLst>
            </a:custGeom>
            <a:noFill/>
            <a:ln w="38100" cmpd="sng">
              <a:solidFill>
                <a:srgbClr val="C00000"/>
              </a:solidFill>
              <a:prstDash val="solid"/>
              <a:round/>
              <a:headEnd/>
              <a:tailEnd/>
            </a:ln>
          </p:spPr>
          <p:txBody>
            <a:bodyPr/>
            <a:lstStyle/>
            <a:p>
              <a:endParaRPr lang="en-GB" sz="1350" dirty="0"/>
            </a:p>
          </p:txBody>
        </p:sp>
        <p:sp>
          <p:nvSpPr>
            <p:cNvPr id="23" name="TextBox 24">
              <a:extLst>
                <a:ext uri="{FF2B5EF4-FFF2-40B4-BE49-F238E27FC236}">
                  <a16:creationId xmlns:a16="http://schemas.microsoft.com/office/drawing/2014/main" id="{8B62327C-B02A-A8D5-97A3-E440CB19B558}"/>
                </a:ext>
              </a:extLst>
            </p:cNvPr>
            <p:cNvSpPr txBox="1"/>
            <p:nvPr/>
          </p:nvSpPr>
          <p:spPr>
            <a:xfrm rot="3336571">
              <a:off x="4757326" y="3287557"/>
              <a:ext cx="1687904" cy="1133713"/>
            </a:xfrm>
            <a:prstGeom prst="rect">
              <a:avLst/>
            </a:prstGeom>
            <a:noFill/>
            <a:ln>
              <a:noFill/>
            </a:ln>
          </p:spPr>
          <p:txBody>
            <a:bodyPr spcFirstLastPara="1" wrap="square" lIns="0" tIns="0" rIns="0" bIns="0" numCol="1" rtlCol="0" anchor="b">
              <a:prstTxWarp prst="textArchDown">
                <a:avLst/>
              </a:prstTxWarp>
              <a:spAutoFit/>
            </a:bodyPr>
            <a:lstStyle/>
            <a:p>
              <a:pPr algn="ctr" fontAlgn="base">
                <a:spcBef>
                  <a:spcPts val="450"/>
                </a:spcBef>
                <a:spcAft>
                  <a:spcPct val="0"/>
                </a:spcAft>
                <a:buClr>
                  <a:srgbClr val="F0AB00"/>
                </a:buClr>
                <a:buSzPct val="80000"/>
              </a:pPr>
              <a:r>
                <a:rPr lang="tr-TR" sz="1500" b="1" kern="0" dirty="0">
                  <a:latin typeface="BentonSans Medium" panose="02000603000000020004" pitchFamily="2" charset="0"/>
                  <a:ea typeface="Arial Unicode MS" pitchFamily="34" charset="-128"/>
                  <a:cs typeface="Arial Unicode MS" pitchFamily="34" charset="-128"/>
                </a:rPr>
                <a:t>CANLI GEÇİŞ</a:t>
              </a:r>
              <a:endParaRPr lang="en-US" sz="1500" b="1" kern="0" dirty="0">
                <a:latin typeface="BentonSans Medium" panose="02000603000000020004" pitchFamily="2" charset="0"/>
                <a:ea typeface="Arial Unicode MS" pitchFamily="34" charset="-128"/>
                <a:cs typeface="Arial Unicode MS" pitchFamily="34" charset="-128"/>
              </a:endParaRPr>
            </a:p>
          </p:txBody>
        </p:sp>
      </p:grpSp>
      <p:sp>
        <p:nvSpPr>
          <p:cNvPr id="24" name="TextBox 26">
            <a:extLst>
              <a:ext uri="{FF2B5EF4-FFF2-40B4-BE49-F238E27FC236}">
                <a16:creationId xmlns:a16="http://schemas.microsoft.com/office/drawing/2014/main" id="{F745E253-5830-C0F7-B4D3-764BF3E22258}"/>
              </a:ext>
            </a:extLst>
          </p:cNvPr>
          <p:cNvSpPr txBox="1"/>
          <p:nvPr/>
        </p:nvSpPr>
        <p:spPr>
          <a:xfrm>
            <a:off x="1218324" y="2995224"/>
            <a:ext cx="2931404" cy="1455082"/>
          </a:xfrm>
          <a:prstGeom prst="rect">
            <a:avLst/>
          </a:prstGeom>
          <a:noFill/>
        </p:spPr>
        <p:txBody>
          <a:bodyPr wrap="square" lIns="0" tIns="0" rIns="0" bIns="0" rtlCol="0" anchor="ctr">
            <a:noAutofit/>
          </a:bodyPr>
          <a:lstStyle/>
          <a:p>
            <a:pPr marL="171450" indent="-171450">
              <a:buFont typeface="Courier New" panose="02070309020205020404" pitchFamily="49" charset="0"/>
              <a:buChar char="o"/>
            </a:pPr>
            <a:r>
              <a:rPr lang="en-US" sz="1400" dirty="0"/>
              <a:t>Proje </a:t>
            </a:r>
            <a:r>
              <a:rPr lang="en-US" sz="1400" dirty="0" err="1"/>
              <a:t>Ön</a:t>
            </a:r>
            <a:r>
              <a:rPr lang="en-US" sz="1400" dirty="0"/>
              <a:t> </a:t>
            </a:r>
            <a:r>
              <a:rPr lang="en-US" sz="1400" dirty="0" err="1"/>
              <a:t>Hazırlıkları</a:t>
            </a:r>
            <a:endParaRPr lang="tr-TR" sz="1400" dirty="0"/>
          </a:p>
          <a:p>
            <a:pPr marL="171450" indent="-171450">
              <a:buFont typeface="Courier New" panose="02070309020205020404" pitchFamily="49" charset="0"/>
              <a:buChar char="o"/>
            </a:pPr>
            <a:r>
              <a:rPr lang="en-US" sz="1400" dirty="0" err="1"/>
              <a:t>Sistem</a:t>
            </a:r>
            <a:r>
              <a:rPr lang="en-US" sz="1400" dirty="0"/>
              <a:t> </a:t>
            </a:r>
            <a:r>
              <a:rPr lang="en-US" sz="1400" dirty="0" err="1"/>
              <a:t>Kurulumları</a:t>
            </a:r>
            <a:endParaRPr lang="tr-TR" sz="1400" dirty="0"/>
          </a:p>
          <a:p>
            <a:pPr marL="171450" indent="-171450">
              <a:buFont typeface="Courier New" panose="02070309020205020404" pitchFamily="49" charset="0"/>
              <a:buChar char="o"/>
            </a:pPr>
            <a:r>
              <a:rPr lang="tr-TR" sz="1400" dirty="0"/>
              <a:t>Proje Ekiplerinin</a:t>
            </a:r>
            <a:r>
              <a:rPr lang="en-US" sz="1400" dirty="0"/>
              <a:t> </a:t>
            </a:r>
            <a:r>
              <a:rPr lang="tr-TR" sz="1400" dirty="0"/>
              <a:t>Kurulması</a:t>
            </a:r>
          </a:p>
          <a:p>
            <a:pPr marL="171450" indent="-171450">
              <a:buFont typeface="Courier New" panose="02070309020205020404" pitchFamily="49" charset="0"/>
              <a:buChar char="o"/>
            </a:pPr>
            <a:r>
              <a:rPr lang="tr-TR" sz="1400" dirty="0"/>
              <a:t>Proje Planlarının Oluşturulması</a:t>
            </a:r>
            <a:endParaRPr lang="en-US" sz="1400" dirty="0"/>
          </a:p>
          <a:p>
            <a:pPr marL="171450" indent="-171450">
              <a:buFont typeface="Courier New" panose="02070309020205020404" pitchFamily="49" charset="0"/>
              <a:buChar char="o"/>
            </a:pPr>
            <a:r>
              <a:rPr lang="en-US" sz="1400" dirty="0"/>
              <a:t>Kick-Off</a:t>
            </a:r>
          </a:p>
        </p:txBody>
      </p:sp>
      <p:sp>
        <p:nvSpPr>
          <p:cNvPr id="25" name="Rectangle 126">
            <a:extLst>
              <a:ext uri="{FF2B5EF4-FFF2-40B4-BE49-F238E27FC236}">
                <a16:creationId xmlns:a16="http://schemas.microsoft.com/office/drawing/2014/main" id="{43110815-0272-283B-2DDD-C33273EB4D7C}"/>
              </a:ext>
            </a:extLst>
          </p:cNvPr>
          <p:cNvSpPr>
            <a:spLocks noChangeArrowheads="1"/>
          </p:cNvSpPr>
          <p:nvPr/>
        </p:nvSpPr>
        <p:spPr bwMode="auto">
          <a:xfrm>
            <a:off x="7391740" y="2990076"/>
            <a:ext cx="3631504" cy="1677183"/>
          </a:xfrm>
          <a:prstGeom prst="rect">
            <a:avLst/>
          </a:prstGeom>
          <a:noFill/>
          <a:ln>
            <a:noFill/>
          </a:ln>
        </p:spPr>
        <p:txBody>
          <a:bodyPr lIns="108878" tIns="54439" rIns="108878" bIns="54439"/>
          <a:lstStyle/>
          <a:p>
            <a:pPr marL="171450" indent="-171450">
              <a:buFont typeface="Courier New" panose="02070309020205020404" pitchFamily="49" charset="0"/>
              <a:buChar char="o"/>
            </a:pPr>
            <a:r>
              <a:rPr lang="tr-TR" sz="1400" dirty="0"/>
              <a:t>Temel Kararların</a:t>
            </a:r>
            <a:r>
              <a:rPr lang="en-US" sz="1400" dirty="0"/>
              <a:t> </a:t>
            </a:r>
            <a:r>
              <a:rPr lang="tr-TR" sz="1400" dirty="0"/>
              <a:t>Alınması </a:t>
            </a:r>
          </a:p>
          <a:p>
            <a:pPr marL="171450" indent="-171450">
              <a:buFont typeface="Courier New" panose="02070309020205020404" pitchFamily="49" charset="0"/>
              <a:buChar char="o"/>
            </a:pPr>
            <a:r>
              <a:rPr lang="en-US" sz="1400" dirty="0" err="1"/>
              <a:t>Prototip</a:t>
            </a:r>
            <a:r>
              <a:rPr lang="en-US" sz="1400" dirty="0"/>
              <a:t> Model</a:t>
            </a:r>
            <a:r>
              <a:rPr lang="tr-TR" sz="1400" dirty="0"/>
              <a:t> Oluşturulması</a:t>
            </a:r>
          </a:p>
          <a:p>
            <a:pPr marL="171450" indent="-171450">
              <a:buFont typeface="Courier New" panose="02070309020205020404" pitchFamily="49" charset="0"/>
              <a:buChar char="o"/>
            </a:pPr>
            <a:r>
              <a:rPr lang="tr-TR" sz="1400" dirty="0"/>
              <a:t>BPML Hazırlanması</a:t>
            </a:r>
          </a:p>
          <a:p>
            <a:pPr marL="171450" indent="-171450">
              <a:buFont typeface="Courier New" panose="02070309020205020404" pitchFamily="49" charset="0"/>
              <a:buChar char="o"/>
            </a:pPr>
            <a:r>
              <a:rPr lang="en-US" sz="1400" dirty="0" err="1"/>
              <a:t>Kavramsal</a:t>
            </a:r>
            <a:r>
              <a:rPr lang="en-US" sz="1400" dirty="0"/>
              <a:t> </a:t>
            </a:r>
            <a:r>
              <a:rPr lang="en-US" sz="1400" dirty="0" err="1"/>
              <a:t>ve</a:t>
            </a:r>
            <a:r>
              <a:rPr lang="en-US" sz="1400" dirty="0"/>
              <a:t> Fit-GAP </a:t>
            </a:r>
            <a:r>
              <a:rPr lang="en-US" sz="1400" dirty="0" err="1"/>
              <a:t>Analizleri</a:t>
            </a:r>
            <a:endParaRPr lang="tr-TR" sz="1400" dirty="0"/>
          </a:p>
          <a:p>
            <a:pPr marL="171450" indent="-171450">
              <a:buFont typeface="Courier New" panose="02070309020205020404" pitchFamily="49" charset="0"/>
              <a:buChar char="o"/>
            </a:pPr>
            <a:r>
              <a:rPr lang="tr-TR" sz="1400" dirty="0"/>
              <a:t>Kavramsal Tasarım</a:t>
            </a:r>
            <a:r>
              <a:rPr lang="en-US" sz="1400" dirty="0"/>
              <a:t> </a:t>
            </a:r>
            <a:r>
              <a:rPr lang="tr-TR" sz="1400" dirty="0"/>
              <a:t>Raporları</a:t>
            </a:r>
            <a:endParaRPr lang="en-US" sz="1400" dirty="0"/>
          </a:p>
          <a:p>
            <a:pPr marL="171450" indent="-171450">
              <a:buFont typeface="Courier New" panose="02070309020205020404" pitchFamily="49" charset="0"/>
              <a:buChar char="o"/>
            </a:pPr>
            <a:r>
              <a:rPr lang="tr-TR" sz="1400" dirty="0"/>
              <a:t>BPML&amp;</a:t>
            </a:r>
            <a:r>
              <a:rPr lang="en-US" sz="1400" dirty="0" err="1"/>
              <a:t>Kavramsal</a:t>
            </a:r>
            <a:endParaRPr lang="tr-TR" sz="1400" dirty="0"/>
          </a:p>
          <a:p>
            <a:pPr marL="171450" indent="-171450">
              <a:buFont typeface="Courier New" panose="02070309020205020404" pitchFamily="49" charset="0"/>
              <a:buChar char="o"/>
            </a:pPr>
            <a:r>
              <a:rPr lang="en-US" sz="1400" dirty="0" err="1"/>
              <a:t>Tasarım</a:t>
            </a:r>
            <a:r>
              <a:rPr lang="en-US" sz="1400" dirty="0"/>
              <a:t> </a:t>
            </a:r>
            <a:r>
              <a:rPr lang="en-US" sz="1400" dirty="0" err="1"/>
              <a:t>Onayı</a:t>
            </a:r>
            <a:endParaRPr lang="en-US" sz="1400" dirty="0"/>
          </a:p>
          <a:p>
            <a:endParaRPr lang="en-US" sz="1050" b="1" dirty="0"/>
          </a:p>
        </p:txBody>
      </p:sp>
      <p:sp>
        <p:nvSpPr>
          <p:cNvPr id="26" name="Rectangle 128">
            <a:extLst>
              <a:ext uri="{FF2B5EF4-FFF2-40B4-BE49-F238E27FC236}">
                <a16:creationId xmlns:a16="http://schemas.microsoft.com/office/drawing/2014/main" id="{D06E72E0-50E2-A941-5193-D363CB751BDF}"/>
              </a:ext>
            </a:extLst>
          </p:cNvPr>
          <p:cNvSpPr>
            <a:spLocks noChangeArrowheads="1"/>
          </p:cNvSpPr>
          <p:nvPr/>
        </p:nvSpPr>
        <p:spPr bwMode="auto">
          <a:xfrm>
            <a:off x="7346657" y="4968621"/>
            <a:ext cx="3084669" cy="1427227"/>
          </a:xfrm>
          <a:prstGeom prst="rect">
            <a:avLst/>
          </a:prstGeom>
          <a:noFill/>
          <a:ln>
            <a:noFill/>
          </a:ln>
        </p:spPr>
        <p:txBody>
          <a:bodyPr lIns="108878" tIns="54439" rIns="108878" bIns="54439"/>
          <a:lstStyle/>
          <a:p>
            <a:pPr marL="171450" indent="-171450">
              <a:buFont typeface="Courier New" panose="02070309020205020404" pitchFamily="49" charset="0"/>
              <a:buChar char="o"/>
            </a:pPr>
            <a:endParaRPr lang="en-US" sz="1400" dirty="0"/>
          </a:p>
          <a:p>
            <a:pPr marL="171450" indent="-171450">
              <a:buFont typeface="Courier New" panose="02070309020205020404" pitchFamily="49" charset="0"/>
              <a:buChar char="o"/>
            </a:pPr>
            <a:r>
              <a:rPr lang="en-US" sz="1400" dirty="0" err="1"/>
              <a:t>Sistem</a:t>
            </a:r>
            <a:r>
              <a:rPr lang="en-US" sz="1400" dirty="0"/>
              <a:t> </a:t>
            </a:r>
            <a:r>
              <a:rPr lang="en-US" sz="1400" dirty="0" err="1"/>
              <a:t>Uyarlamaları</a:t>
            </a:r>
            <a:endParaRPr lang="en-US" sz="1400" dirty="0"/>
          </a:p>
          <a:p>
            <a:pPr marL="171450" indent="-171450">
              <a:buFont typeface="Courier New" panose="02070309020205020404" pitchFamily="49" charset="0"/>
              <a:buChar char="o"/>
            </a:pPr>
            <a:r>
              <a:rPr lang="en-US" sz="1400" dirty="0"/>
              <a:t>Test </a:t>
            </a:r>
            <a:r>
              <a:rPr lang="en-US" sz="1400" dirty="0" err="1"/>
              <a:t>Sistemi</a:t>
            </a:r>
            <a:r>
              <a:rPr lang="en-US" sz="1400" dirty="0"/>
              <a:t> </a:t>
            </a:r>
            <a:r>
              <a:rPr lang="en-US" sz="1400" dirty="0" err="1"/>
              <a:t>Hazırlıkları</a:t>
            </a:r>
            <a:endParaRPr lang="en-US" sz="1400" dirty="0"/>
          </a:p>
          <a:p>
            <a:pPr marL="171450" indent="-171450">
              <a:buFont typeface="Courier New" panose="02070309020205020404" pitchFamily="49" charset="0"/>
              <a:buChar char="o"/>
            </a:pPr>
            <a:r>
              <a:rPr lang="en-US" sz="1400" dirty="0" err="1"/>
              <a:t>Entegrasyon</a:t>
            </a:r>
            <a:r>
              <a:rPr lang="en-US" sz="1400" dirty="0"/>
              <a:t> </a:t>
            </a:r>
            <a:r>
              <a:rPr lang="en-US" sz="1400" dirty="0" err="1"/>
              <a:t>Testleri</a:t>
            </a:r>
            <a:endParaRPr lang="en-US" sz="1400" dirty="0"/>
          </a:p>
          <a:p>
            <a:pPr marL="171450" indent="-171450">
              <a:buFont typeface="Courier New" panose="02070309020205020404" pitchFamily="49" charset="0"/>
              <a:buChar char="o"/>
            </a:pPr>
            <a:r>
              <a:rPr lang="en-US" sz="1400" dirty="0"/>
              <a:t>Ana Veri </a:t>
            </a:r>
            <a:r>
              <a:rPr lang="en-US" sz="1400" dirty="0" err="1"/>
              <a:t>Hazırlıkları</a:t>
            </a:r>
            <a:endParaRPr lang="en-US" sz="1400" dirty="0"/>
          </a:p>
          <a:p>
            <a:pPr marL="171450" indent="-171450">
              <a:buFont typeface="Courier New" panose="02070309020205020404" pitchFamily="49" charset="0"/>
              <a:buChar char="o"/>
            </a:pPr>
            <a:r>
              <a:rPr lang="en-US" sz="1400" dirty="0" err="1"/>
              <a:t>Canlı</a:t>
            </a:r>
            <a:r>
              <a:rPr lang="en-US" sz="1400" dirty="0"/>
              <a:t> </a:t>
            </a:r>
            <a:r>
              <a:rPr lang="en-US" sz="1400" dirty="0" err="1"/>
              <a:t>Sistem</a:t>
            </a:r>
            <a:r>
              <a:rPr lang="en-US" sz="1400" dirty="0"/>
              <a:t> </a:t>
            </a:r>
            <a:r>
              <a:rPr lang="en-US" sz="1400" dirty="0" err="1"/>
              <a:t>Kurulumu</a:t>
            </a:r>
            <a:endParaRPr lang="en-US" sz="1400" dirty="0"/>
          </a:p>
        </p:txBody>
      </p:sp>
      <p:sp>
        <p:nvSpPr>
          <p:cNvPr id="27" name="Rectangle 130">
            <a:extLst>
              <a:ext uri="{FF2B5EF4-FFF2-40B4-BE49-F238E27FC236}">
                <a16:creationId xmlns:a16="http://schemas.microsoft.com/office/drawing/2014/main" id="{412F33FE-CC0E-71F2-6971-0A1204E9C6E7}"/>
              </a:ext>
            </a:extLst>
          </p:cNvPr>
          <p:cNvSpPr>
            <a:spLocks noChangeArrowheads="1"/>
          </p:cNvSpPr>
          <p:nvPr/>
        </p:nvSpPr>
        <p:spPr bwMode="auto">
          <a:xfrm>
            <a:off x="1254683" y="4964488"/>
            <a:ext cx="2956331" cy="1431360"/>
          </a:xfrm>
          <a:prstGeom prst="rect">
            <a:avLst/>
          </a:prstGeom>
          <a:solidFill>
            <a:schemeClr val="bg1"/>
          </a:solidFill>
          <a:ln>
            <a:noFill/>
          </a:ln>
        </p:spPr>
        <p:txBody>
          <a:bodyPr lIns="108878" tIns="54439" rIns="108878" bIns="54439"/>
          <a:lstStyle/>
          <a:p>
            <a:endParaRPr lang="en-US" sz="1050" b="1" dirty="0"/>
          </a:p>
          <a:p>
            <a:pPr marL="171450" indent="-171450">
              <a:buFont typeface="Courier New" panose="02070309020205020404" pitchFamily="49" charset="0"/>
              <a:buChar char="o"/>
            </a:pPr>
            <a:r>
              <a:rPr lang="en-US" sz="1400" dirty="0" err="1"/>
              <a:t>Yetkilendirme</a:t>
            </a:r>
            <a:endParaRPr lang="en-US" sz="1400" dirty="0"/>
          </a:p>
          <a:p>
            <a:pPr marL="171450" indent="-171450">
              <a:buFont typeface="Courier New" panose="02070309020205020404" pitchFamily="49" charset="0"/>
              <a:buChar char="o"/>
            </a:pPr>
            <a:r>
              <a:rPr lang="en-US" sz="1400" dirty="0" err="1"/>
              <a:t>Kullanıcı</a:t>
            </a:r>
            <a:r>
              <a:rPr lang="en-US" sz="1400" dirty="0"/>
              <a:t> Kabul </a:t>
            </a:r>
            <a:r>
              <a:rPr lang="en-US" sz="1400" dirty="0" err="1"/>
              <a:t>Testleri</a:t>
            </a:r>
            <a:endParaRPr lang="en-US" sz="1400" dirty="0"/>
          </a:p>
          <a:p>
            <a:pPr marL="171450" indent="-171450">
              <a:buFont typeface="Courier New" panose="02070309020205020404" pitchFamily="49" charset="0"/>
              <a:buChar char="o"/>
            </a:pPr>
            <a:r>
              <a:rPr lang="en-US" sz="1400" dirty="0" err="1"/>
              <a:t>Eğitimler</a:t>
            </a:r>
            <a:endParaRPr lang="tr-TR" sz="1400" dirty="0"/>
          </a:p>
          <a:p>
            <a:pPr marL="171450" indent="-171450">
              <a:buFont typeface="Courier New" panose="02070309020205020404" pitchFamily="49" charset="0"/>
              <a:buChar char="o"/>
            </a:pPr>
            <a:r>
              <a:rPr lang="en-US" sz="1400" dirty="0"/>
              <a:t>Cutover</a:t>
            </a:r>
          </a:p>
          <a:p>
            <a:pPr marL="171450" indent="-171450">
              <a:buFont typeface="Courier New" panose="02070309020205020404" pitchFamily="49" charset="0"/>
              <a:buChar char="o"/>
            </a:pPr>
            <a:r>
              <a:rPr lang="en-US" sz="1400" dirty="0" err="1"/>
              <a:t>Canlı</a:t>
            </a:r>
            <a:r>
              <a:rPr lang="en-US" sz="1400" dirty="0"/>
              <a:t> </a:t>
            </a:r>
            <a:r>
              <a:rPr lang="en-US" sz="1400" dirty="0" err="1"/>
              <a:t>Geçiş</a:t>
            </a:r>
            <a:endParaRPr lang="en-US" sz="1400" dirty="0"/>
          </a:p>
          <a:p>
            <a:endParaRPr lang="en-US" sz="1050" b="1" dirty="0"/>
          </a:p>
        </p:txBody>
      </p:sp>
      <p:pic>
        <p:nvPicPr>
          <p:cNvPr id="2" name="Picture 1" descr="Sap Partner Logo PNG Vectors Free Download">
            <a:extLst>
              <a:ext uri="{FF2B5EF4-FFF2-40B4-BE49-F238E27FC236}">
                <a16:creationId xmlns:a16="http://schemas.microsoft.com/office/drawing/2014/main" id="{9B64D80C-8747-F2CD-9802-1A426E1B8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057" y="6355028"/>
            <a:ext cx="829117" cy="4864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F968590F-D33C-A3D2-1486-1F9A0644D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138" y="6004851"/>
            <a:ext cx="1067807" cy="1067807"/>
          </a:xfrm>
          <a:prstGeom prst="rect">
            <a:avLst/>
          </a:prstGeom>
        </p:spPr>
      </p:pic>
      <p:pic>
        <p:nvPicPr>
          <p:cNvPr id="28" name="Picture 27" descr="A yellow logo on a black background&#10;&#10;Description automatically generated with medium confidence">
            <a:extLst>
              <a:ext uri="{FF2B5EF4-FFF2-40B4-BE49-F238E27FC236}">
                <a16:creationId xmlns:a16="http://schemas.microsoft.com/office/drawing/2014/main" id="{685F2327-CFCA-1E07-0330-35AE79C55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915" y="6308549"/>
            <a:ext cx="564172" cy="489212"/>
          </a:xfrm>
          <a:prstGeom prst="rect">
            <a:avLst/>
          </a:prstGeom>
        </p:spPr>
      </p:pic>
      <p:pic>
        <p:nvPicPr>
          <p:cNvPr id="5" name="Picture 4" descr="A black background with orange and purple text&#10;&#10;Description automatically generated with low confidence">
            <a:extLst>
              <a:ext uri="{FF2B5EF4-FFF2-40B4-BE49-F238E27FC236}">
                <a16:creationId xmlns:a16="http://schemas.microsoft.com/office/drawing/2014/main" id="{0C1A252A-DC6A-3878-B5EB-F41DFE83B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07" y="-56493"/>
            <a:ext cx="2021155" cy="613984"/>
          </a:xfrm>
          <a:prstGeom prst="rect">
            <a:avLst/>
          </a:prstGeom>
        </p:spPr>
      </p:pic>
      <p:cxnSp>
        <p:nvCxnSpPr>
          <p:cNvPr id="7" name="Straight Connector 6">
            <a:extLst>
              <a:ext uri="{FF2B5EF4-FFF2-40B4-BE49-F238E27FC236}">
                <a16:creationId xmlns:a16="http://schemas.microsoft.com/office/drawing/2014/main" id="{A0FBA701-38CB-DB07-01EE-B2BDF365D8BE}"/>
              </a:ext>
            </a:extLst>
          </p:cNvPr>
          <p:cNvCxnSpPr/>
          <p:nvPr/>
        </p:nvCxnSpPr>
        <p:spPr>
          <a:xfrm>
            <a:off x="744718" y="2990076"/>
            <a:ext cx="10614581" cy="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369925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xit" presetSubtype="32" fill="hold" grpId="0" nodeType="clickEffect">
                                  <p:stCondLst>
                                    <p:cond delay="0"/>
                                  </p:stCondLst>
                                  <p:childTnLst>
                                    <p:animEffect transition="out" filter="plus(out)">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par>
                                <p:cTn id="22" presetID="13" presetClass="exit" presetSubtype="32" fill="hold" grpId="0" nodeType="withEffect">
                                  <p:stCondLst>
                                    <p:cond delay="0"/>
                                  </p:stCondLst>
                                  <p:childTnLst>
                                    <p:animEffect transition="out" filter="plus(out)">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par>
                                <p:cTn id="25" presetID="3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 calcmode="lin" valueType="num">
                                      <p:cBhvr>
                                        <p:cTn id="29" dur="2000" fill="hold"/>
                                        <p:tgtEl>
                                          <p:spTgt spid="12"/>
                                        </p:tgtEl>
                                        <p:attrNameLst>
                                          <p:attrName>style.rotation</p:attrName>
                                        </p:attrNameLst>
                                      </p:cBhvr>
                                      <p:tavLst>
                                        <p:tav tm="0">
                                          <p:val>
                                            <p:fltVal val="90"/>
                                          </p:val>
                                        </p:tav>
                                        <p:tav tm="100000">
                                          <p:val>
                                            <p:fltVal val="0"/>
                                          </p:val>
                                        </p:tav>
                                      </p:tavLst>
                                    </p:anim>
                                    <p:animEffect transition="in" filter="fade">
                                      <p:cBhvr>
                                        <p:cTn id="30" dur="2000"/>
                                        <p:tgtEl>
                                          <p:spTgt spid="12"/>
                                        </p:tgtEl>
                                      </p:cBhvr>
                                    </p:animEffect>
                                  </p:childTnLst>
                                </p:cTn>
                              </p:par>
                              <p:par>
                                <p:cTn id="31" presetID="3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000" fill="hold"/>
                                        <p:tgtEl>
                                          <p:spTgt spid="15"/>
                                        </p:tgtEl>
                                        <p:attrNameLst>
                                          <p:attrName>ppt_w</p:attrName>
                                        </p:attrNameLst>
                                      </p:cBhvr>
                                      <p:tavLst>
                                        <p:tav tm="0">
                                          <p:val>
                                            <p:fltVal val="0"/>
                                          </p:val>
                                        </p:tav>
                                        <p:tav tm="100000">
                                          <p:val>
                                            <p:strVal val="#ppt_w"/>
                                          </p:val>
                                        </p:tav>
                                      </p:tavLst>
                                    </p:anim>
                                    <p:anim calcmode="lin" valueType="num">
                                      <p:cBhvr>
                                        <p:cTn id="34" dur="2000" fill="hold"/>
                                        <p:tgtEl>
                                          <p:spTgt spid="15"/>
                                        </p:tgtEl>
                                        <p:attrNameLst>
                                          <p:attrName>ppt_h</p:attrName>
                                        </p:attrNameLst>
                                      </p:cBhvr>
                                      <p:tavLst>
                                        <p:tav tm="0">
                                          <p:val>
                                            <p:fltVal val="0"/>
                                          </p:val>
                                        </p:tav>
                                        <p:tav tm="100000">
                                          <p:val>
                                            <p:strVal val="#ppt_h"/>
                                          </p:val>
                                        </p:tav>
                                      </p:tavLst>
                                    </p:anim>
                                    <p:anim calcmode="lin" valueType="num">
                                      <p:cBhvr>
                                        <p:cTn id="35" dur="2000" fill="hold"/>
                                        <p:tgtEl>
                                          <p:spTgt spid="15"/>
                                        </p:tgtEl>
                                        <p:attrNameLst>
                                          <p:attrName>style.rotation</p:attrName>
                                        </p:attrNameLst>
                                      </p:cBhvr>
                                      <p:tavLst>
                                        <p:tav tm="0">
                                          <p:val>
                                            <p:fltVal val="90"/>
                                          </p:val>
                                        </p:tav>
                                        <p:tav tm="100000">
                                          <p:val>
                                            <p:fltVal val="0"/>
                                          </p:val>
                                        </p:tav>
                                      </p:tavLst>
                                    </p:anim>
                                    <p:animEffect transition="in" filter="fade">
                                      <p:cBhvr>
                                        <p:cTn id="36" dur="2000"/>
                                        <p:tgtEl>
                                          <p:spTgt spid="15"/>
                                        </p:tgtEl>
                                      </p:cBhvr>
                                    </p:animEffect>
                                  </p:childTnLst>
                                </p:cTn>
                              </p:par>
                              <p:par>
                                <p:cTn id="37" presetID="3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000" fill="hold"/>
                                        <p:tgtEl>
                                          <p:spTgt spid="18"/>
                                        </p:tgtEl>
                                        <p:attrNameLst>
                                          <p:attrName>ppt_w</p:attrName>
                                        </p:attrNameLst>
                                      </p:cBhvr>
                                      <p:tavLst>
                                        <p:tav tm="0">
                                          <p:val>
                                            <p:fltVal val="0"/>
                                          </p:val>
                                        </p:tav>
                                        <p:tav tm="100000">
                                          <p:val>
                                            <p:strVal val="#ppt_w"/>
                                          </p:val>
                                        </p:tav>
                                      </p:tavLst>
                                    </p:anim>
                                    <p:anim calcmode="lin" valueType="num">
                                      <p:cBhvr>
                                        <p:cTn id="40" dur="2000" fill="hold"/>
                                        <p:tgtEl>
                                          <p:spTgt spid="18"/>
                                        </p:tgtEl>
                                        <p:attrNameLst>
                                          <p:attrName>ppt_h</p:attrName>
                                        </p:attrNameLst>
                                      </p:cBhvr>
                                      <p:tavLst>
                                        <p:tav tm="0">
                                          <p:val>
                                            <p:fltVal val="0"/>
                                          </p:val>
                                        </p:tav>
                                        <p:tav tm="100000">
                                          <p:val>
                                            <p:strVal val="#ppt_h"/>
                                          </p:val>
                                        </p:tav>
                                      </p:tavLst>
                                    </p:anim>
                                    <p:anim calcmode="lin" valueType="num">
                                      <p:cBhvr>
                                        <p:cTn id="41" dur="2000" fill="hold"/>
                                        <p:tgtEl>
                                          <p:spTgt spid="18"/>
                                        </p:tgtEl>
                                        <p:attrNameLst>
                                          <p:attrName>style.rotation</p:attrName>
                                        </p:attrNameLst>
                                      </p:cBhvr>
                                      <p:tavLst>
                                        <p:tav tm="0">
                                          <p:val>
                                            <p:fltVal val="90"/>
                                          </p:val>
                                        </p:tav>
                                        <p:tav tm="100000">
                                          <p:val>
                                            <p:fltVal val="0"/>
                                          </p:val>
                                        </p:tav>
                                      </p:tavLst>
                                    </p:anim>
                                    <p:animEffect transition="in" filter="fade">
                                      <p:cBhvr>
                                        <p:cTn id="42" dur="2000"/>
                                        <p:tgtEl>
                                          <p:spTgt spid="18"/>
                                        </p:tgtEl>
                                      </p:cBhvr>
                                    </p:animEffect>
                                  </p:childTnLst>
                                </p:cTn>
                              </p:par>
                              <p:par>
                                <p:cTn id="43" presetID="3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2000" fill="hold"/>
                                        <p:tgtEl>
                                          <p:spTgt spid="21"/>
                                        </p:tgtEl>
                                        <p:attrNameLst>
                                          <p:attrName>ppt_w</p:attrName>
                                        </p:attrNameLst>
                                      </p:cBhvr>
                                      <p:tavLst>
                                        <p:tav tm="0">
                                          <p:val>
                                            <p:fltVal val="0"/>
                                          </p:val>
                                        </p:tav>
                                        <p:tav tm="100000">
                                          <p:val>
                                            <p:strVal val="#ppt_w"/>
                                          </p:val>
                                        </p:tav>
                                      </p:tavLst>
                                    </p:anim>
                                    <p:anim calcmode="lin" valueType="num">
                                      <p:cBhvr>
                                        <p:cTn id="46" dur="2000" fill="hold"/>
                                        <p:tgtEl>
                                          <p:spTgt spid="21"/>
                                        </p:tgtEl>
                                        <p:attrNameLst>
                                          <p:attrName>ppt_h</p:attrName>
                                        </p:attrNameLst>
                                      </p:cBhvr>
                                      <p:tavLst>
                                        <p:tav tm="0">
                                          <p:val>
                                            <p:fltVal val="0"/>
                                          </p:val>
                                        </p:tav>
                                        <p:tav tm="100000">
                                          <p:val>
                                            <p:strVal val="#ppt_h"/>
                                          </p:val>
                                        </p:tav>
                                      </p:tavLst>
                                    </p:anim>
                                    <p:anim calcmode="lin" valueType="num">
                                      <p:cBhvr>
                                        <p:cTn id="47" dur="2000" fill="hold"/>
                                        <p:tgtEl>
                                          <p:spTgt spid="21"/>
                                        </p:tgtEl>
                                        <p:attrNameLst>
                                          <p:attrName>style.rotation</p:attrName>
                                        </p:attrNameLst>
                                      </p:cBhvr>
                                      <p:tavLst>
                                        <p:tav tm="0">
                                          <p:val>
                                            <p:fltVal val="90"/>
                                          </p:val>
                                        </p:tav>
                                        <p:tav tm="100000">
                                          <p:val>
                                            <p:fltVal val="0"/>
                                          </p:val>
                                        </p:tav>
                                      </p:tavLst>
                                    </p:anim>
                                    <p:animEffect transition="in" filter="fade">
                                      <p:cBhvr>
                                        <p:cTn id="48" dur="2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p:tgtEl>
                                          <p:spTgt spid="24"/>
                                        </p:tgtEl>
                                        <p:attrNameLst>
                                          <p:attrName>ppt_y</p:attrName>
                                        </p:attrNameLst>
                                      </p:cBhvr>
                                      <p:tavLst>
                                        <p:tav tm="0">
                                          <p:val>
                                            <p:strVal val="#ppt_y+#ppt_h*1.125000"/>
                                          </p:val>
                                        </p:tav>
                                        <p:tav tm="100000">
                                          <p:val>
                                            <p:strVal val="#ppt_y"/>
                                          </p:val>
                                        </p:tav>
                                      </p:tavLst>
                                    </p:anim>
                                    <p:animEffect transition="in" filter="wipe(up)">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p:tgtEl>
                                          <p:spTgt spid="25"/>
                                        </p:tgtEl>
                                        <p:attrNameLst>
                                          <p:attrName>ppt_y</p:attrName>
                                        </p:attrNameLst>
                                      </p:cBhvr>
                                      <p:tavLst>
                                        <p:tav tm="0">
                                          <p:val>
                                            <p:strVal val="#ppt_y+#ppt_h*1.125000"/>
                                          </p:val>
                                        </p:tav>
                                        <p:tav tm="100000">
                                          <p:val>
                                            <p:strVal val="#ppt_y"/>
                                          </p:val>
                                        </p:tav>
                                      </p:tavLst>
                                    </p:anim>
                                    <p:animEffect transition="in" filter="wipe(up)">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up)">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4" grpId="0"/>
      <p:bldP spid="25" grpId="0"/>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2">
            <a:extLst>
              <a:ext uri="{FF2B5EF4-FFF2-40B4-BE49-F238E27FC236}">
                <a16:creationId xmlns:a16="http://schemas.microsoft.com/office/drawing/2014/main" id="{F0E5005A-31DC-6485-DAE5-909AD23A8A36}"/>
              </a:ext>
            </a:extLst>
          </p:cNvPr>
          <p:cNvSpPr txBox="1"/>
          <p:nvPr/>
        </p:nvSpPr>
        <p:spPr>
          <a:xfrm>
            <a:off x="518028" y="0"/>
            <a:ext cx="9559758" cy="523220"/>
          </a:xfrm>
          <a:prstGeom prst="rect">
            <a:avLst/>
          </a:prstGeom>
          <a:noFill/>
        </p:spPr>
        <p:txBody>
          <a:bodyPr wrap="square">
            <a:spAutoFit/>
          </a:bodyPr>
          <a:lstStyle/>
          <a:p>
            <a:r>
              <a:rPr lang="en-US" sz="2800" dirty="0">
                <a:solidFill>
                  <a:srgbClr val="C00000"/>
                </a:solidFill>
                <a:latin typeface="Segoe UI Black" panose="020B0A02040204020203" pitchFamily="34" charset="0"/>
                <a:ea typeface="Segoe UI Black" panose="020B0A02040204020203" pitchFamily="34" charset="0"/>
              </a:rPr>
              <a:t>BTP – B2B </a:t>
            </a:r>
            <a:r>
              <a:rPr lang="en-US" sz="2800" dirty="0" err="1">
                <a:solidFill>
                  <a:srgbClr val="C00000"/>
                </a:solidFill>
                <a:latin typeface="Segoe UI Black" panose="020B0A02040204020203" pitchFamily="34" charset="0"/>
                <a:ea typeface="Segoe UI Black" panose="020B0A02040204020203" pitchFamily="34" charset="0"/>
              </a:rPr>
              <a:t>Çözümü</a:t>
            </a:r>
            <a:endParaRPr lang="tr-TR" sz="2800" dirty="0">
              <a:solidFill>
                <a:srgbClr val="C00000"/>
              </a:solidFill>
              <a:latin typeface="Segoe UI Black" panose="020B0A02040204020203" pitchFamily="34" charset="0"/>
              <a:ea typeface="Segoe UI Black" panose="020B0A02040204020203" pitchFamily="34" charset="0"/>
            </a:endParaRPr>
          </a:p>
        </p:txBody>
      </p:sp>
      <p:sp>
        <p:nvSpPr>
          <p:cNvPr id="80" name="Rectangle 15">
            <a:extLst>
              <a:ext uri="{FF2B5EF4-FFF2-40B4-BE49-F238E27FC236}">
                <a16:creationId xmlns:a16="http://schemas.microsoft.com/office/drawing/2014/main" id="{31F10DAC-09F6-5828-7021-E916A403FA3A}"/>
              </a:ext>
            </a:extLst>
          </p:cNvPr>
          <p:cNvSpPr/>
          <p:nvPr/>
        </p:nvSpPr>
        <p:spPr>
          <a:xfrm>
            <a:off x="0" y="6737521"/>
            <a:ext cx="9191625" cy="120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ap Partner Logo PNG Vectors Free Download">
            <a:extLst>
              <a:ext uri="{FF2B5EF4-FFF2-40B4-BE49-F238E27FC236}">
                <a16:creationId xmlns:a16="http://schemas.microsoft.com/office/drawing/2014/main" id="{64A377D9-37F4-F114-34D0-964212CF5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057" y="6355028"/>
            <a:ext cx="829117" cy="4864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drawing&#10;&#10;Description automatically generated">
            <a:extLst>
              <a:ext uri="{FF2B5EF4-FFF2-40B4-BE49-F238E27FC236}">
                <a16:creationId xmlns:a16="http://schemas.microsoft.com/office/drawing/2014/main" id="{1E98BC22-5FB4-92BC-4235-1697A1309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138" y="6004851"/>
            <a:ext cx="1067807" cy="1067807"/>
          </a:xfrm>
          <a:prstGeom prst="rect">
            <a:avLst/>
          </a:prstGeom>
        </p:spPr>
      </p:pic>
      <p:pic>
        <p:nvPicPr>
          <p:cNvPr id="5" name="Picture 4" descr="A yellow logo on a black background&#10;&#10;Description automatically generated with medium confidence">
            <a:extLst>
              <a:ext uri="{FF2B5EF4-FFF2-40B4-BE49-F238E27FC236}">
                <a16:creationId xmlns:a16="http://schemas.microsoft.com/office/drawing/2014/main" id="{4562B65B-6773-9E37-8870-A8CC7BBD3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915" y="6308549"/>
            <a:ext cx="564172" cy="489212"/>
          </a:xfrm>
          <a:prstGeom prst="rect">
            <a:avLst/>
          </a:prstGeom>
        </p:spPr>
      </p:pic>
      <p:pic>
        <p:nvPicPr>
          <p:cNvPr id="11" name="Picture 10" descr="A black background with orange and purple text&#10;&#10;Description automatically generated with low confidence">
            <a:extLst>
              <a:ext uri="{FF2B5EF4-FFF2-40B4-BE49-F238E27FC236}">
                <a16:creationId xmlns:a16="http://schemas.microsoft.com/office/drawing/2014/main" id="{661876AC-4717-3243-E1B0-03FE94724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207" y="-56493"/>
            <a:ext cx="2021155" cy="613984"/>
          </a:xfrm>
          <a:prstGeom prst="rect">
            <a:avLst/>
          </a:prstGeom>
        </p:spPr>
      </p:pic>
      <p:pic>
        <p:nvPicPr>
          <p:cNvPr id="16" name="Picture 2">
            <a:extLst>
              <a:ext uri="{FF2B5EF4-FFF2-40B4-BE49-F238E27FC236}">
                <a16:creationId xmlns:a16="http://schemas.microsoft.com/office/drawing/2014/main" id="{1B00B3E5-3B34-6A43-7D40-8562507C2D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763" y="1922342"/>
            <a:ext cx="5770701" cy="33850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7"/>
            <a:extLst>
              <a:ext uri="{FF2B5EF4-FFF2-40B4-BE49-F238E27FC236}">
                <a16:creationId xmlns:a16="http://schemas.microsoft.com/office/drawing/2014/main" id="{FDA543F0-6EE6-4A8D-B8C2-344EC34927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772" y="609210"/>
            <a:ext cx="4373336" cy="4373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1">
            <a:hlinkClick r:id="rId7"/>
            <a:extLst>
              <a:ext uri="{FF2B5EF4-FFF2-40B4-BE49-F238E27FC236}">
                <a16:creationId xmlns:a16="http://schemas.microsoft.com/office/drawing/2014/main" id="{34100CC6-F8AB-BB22-8019-9E8C48E43995}"/>
              </a:ext>
            </a:extLst>
          </p:cNvPr>
          <p:cNvSpPr txBox="1"/>
          <p:nvPr/>
        </p:nvSpPr>
        <p:spPr>
          <a:xfrm>
            <a:off x="1304065" y="4079627"/>
            <a:ext cx="2824875" cy="400110"/>
          </a:xfrm>
          <a:prstGeom prst="rect">
            <a:avLst/>
          </a:prstGeom>
          <a:noFill/>
        </p:spPr>
        <p:txBody>
          <a:bodyPr wrap="square">
            <a:spAutoFit/>
          </a:bodyPr>
          <a:lstStyle/>
          <a:p>
            <a:r>
              <a:rPr lang="en-US" sz="2000" dirty="0">
                <a:latin typeface="BentonSans Book"/>
                <a:hlinkClick r:id="rId7"/>
              </a:rPr>
              <a:t>B2B </a:t>
            </a:r>
            <a:r>
              <a:rPr lang="en-US" sz="2000" dirty="0" err="1">
                <a:latin typeface="BentonSans Book"/>
                <a:hlinkClick r:id="rId7"/>
              </a:rPr>
              <a:t>Tanıtım</a:t>
            </a:r>
            <a:r>
              <a:rPr lang="en-US" sz="2000" dirty="0">
                <a:latin typeface="BentonSans Book"/>
                <a:hlinkClick r:id="rId7"/>
              </a:rPr>
              <a:t> </a:t>
            </a:r>
            <a:r>
              <a:rPr lang="en-US" sz="2000" dirty="0" err="1">
                <a:latin typeface="BentonSans Book"/>
                <a:hlinkClick r:id="rId7"/>
              </a:rPr>
              <a:t>videosu</a:t>
            </a:r>
            <a:r>
              <a:rPr lang="en-US" sz="2000" dirty="0">
                <a:latin typeface="BentonSans Book"/>
                <a:hlinkClick r:id="rId7"/>
              </a:rPr>
              <a:t> </a:t>
            </a:r>
            <a:r>
              <a:rPr lang="en-US" sz="2000" dirty="0" err="1">
                <a:latin typeface="BentonSans Book"/>
                <a:hlinkClick r:id="rId7"/>
              </a:rPr>
              <a:t>için</a:t>
            </a:r>
            <a:r>
              <a:rPr lang="en-US" sz="2000" dirty="0">
                <a:latin typeface="BentonSans Book"/>
                <a:hlinkClick r:id="rId7"/>
              </a:rPr>
              <a:t>;</a:t>
            </a:r>
            <a:endParaRPr lang="tr-TR" sz="2000" dirty="0">
              <a:latin typeface="BentonSans Book"/>
            </a:endParaRPr>
          </a:p>
        </p:txBody>
      </p:sp>
    </p:spTree>
    <p:extLst>
      <p:ext uri="{BB962C8B-B14F-4D97-AF65-F5344CB8AC3E}">
        <p14:creationId xmlns:p14="http://schemas.microsoft.com/office/powerpoint/2010/main" val="39379190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yX3.MafQMmDO9jiqxTBc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5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6666</TotalTime>
  <Words>488</Words>
  <Application>Microsoft Office PowerPoint</Application>
  <PresentationFormat>Widescreen</PresentationFormat>
  <Paragraphs>107</Paragraphs>
  <Slides>5</Slides>
  <Notes>1</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21" baseType="lpstr">
      <vt:lpstr>Arial</vt:lpstr>
      <vt:lpstr>BentonSans Bold</vt:lpstr>
      <vt:lpstr>BentonSans Book</vt:lpstr>
      <vt:lpstr>BentonSans Medium</vt:lpstr>
      <vt:lpstr>Calibri</vt:lpstr>
      <vt:lpstr>Calibri Light</vt:lpstr>
      <vt:lpstr>Courier New</vt:lpstr>
      <vt:lpstr>EYInterstate</vt:lpstr>
      <vt:lpstr>EYInterstate Light</vt:lpstr>
      <vt:lpstr>Georgia</vt:lpstr>
      <vt:lpstr>Segoe UI Black</vt:lpstr>
      <vt:lpstr>Wingdings</vt:lpstr>
      <vt:lpstr>Office Theme</vt:lpstr>
      <vt:lpstr>EY dark background</vt:lpstr>
      <vt:lpstr>5_EY dark background</vt:lpstr>
      <vt:lpstr>think-cell Slide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  Erzurumluoğlu</dc:creator>
  <cp:lastModifiedBy>Engin Uyguroğlu</cp:lastModifiedBy>
  <cp:revision>80</cp:revision>
  <dcterms:created xsi:type="dcterms:W3CDTF">2021-10-20T07:06:15Z</dcterms:created>
  <dcterms:modified xsi:type="dcterms:W3CDTF">2024-10-01T09:38:33Z</dcterms:modified>
</cp:coreProperties>
</file>