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3"/>
  </p:notesMasterIdLst>
  <p:handoutMasterIdLst>
    <p:handoutMasterId r:id="rId24"/>
  </p:handoutMasterIdLst>
  <p:sldIdLst>
    <p:sldId id="256" r:id="rId6"/>
    <p:sldId id="257" r:id="rId7"/>
    <p:sldId id="268" r:id="rId8"/>
    <p:sldId id="263" r:id="rId9"/>
    <p:sldId id="261" r:id="rId10"/>
    <p:sldId id="271" r:id="rId11"/>
    <p:sldId id="287" r:id="rId12"/>
    <p:sldId id="301" r:id="rId13"/>
    <p:sldId id="290" r:id="rId14"/>
    <p:sldId id="289" r:id="rId15"/>
    <p:sldId id="260" r:id="rId16"/>
    <p:sldId id="272" r:id="rId17"/>
    <p:sldId id="273" r:id="rId18"/>
    <p:sldId id="274" r:id="rId19"/>
    <p:sldId id="277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14317-16BE-4941-B063-363790B2B9E3}" v="1" dt="2024-09-05T11:03:07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88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5B9E6-870E-465E-BA47-E54B819CA4CB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CE21BB-A21B-4D9F-BFA9-286160DC9C09}">
      <dgm:prSet phldrT="[Text]"/>
      <dgm:spPr/>
      <dgm:t>
        <a:bodyPr/>
        <a:lstStyle/>
        <a:p>
          <a:r>
            <a:rPr lang="tr-TR" dirty="0">
              <a:latin typeface="Segoe UI" panose="020B0502040204020203" pitchFamily="34" charset="0"/>
              <a:cs typeface="Segoe UI" panose="020B0502040204020203" pitchFamily="34" charset="0"/>
            </a:rPr>
            <a:t>Assan Bilişim</a:t>
          </a:r>
          <a:endParaRPr lang="en-US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B424EA0-C287-4729-BD2F-BBD55831EA84}" type="parTrans" cxnId="{8747C19A-7892-4BD4-8AC6-72D060F9EB2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4DA2F19-E130-4E2C-84D6-B5A251BF21A4}" type="sibTrans" cxnId="{8747C19A-7892-4BD4-8AC6-72D060F9EB2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2BC5A61-D16E-48FE-A88E-E4BDFA92CCA2}">
      <dgm:prSet phldrT="[Text]" custT="1"/>
      <dgm:spPr/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Taha Şekerci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EC9D5686-DC73-4631-989F-67150455B451}" type="parTrans" cxnId="{E7C1D1B3-22AA-4A4D-B05E-ACF61462266F}">
      <dgm:prSet/>
      <dgm:spPr/>
      <dgm:t>
        <a:bodyPr/>
        <a:lstStyle/>
        <a:p>
          <a:endParaRPr lang="tr-TR"/>
        </a:p>
      </dgm:t>
    </dgm:pt>
    <dgm:pt modelId="{C11F87E8-B6F6-44FD-95C2-9DBEA509D397}" type="sibTrans" cxnId="{E7C1D1B3-22AA-4A4D-B05E-ACF61462266F}">
      <dgm:prSet/>
      <dgm:spPr/>
      <dgm:t>
        <a:bodyPr/>
        <a:lstStyle/>
        <a:p>
          <a:endParaRPr lang="tr-TR"/>
        </a:p>
      </dgm:t>
    </dgm:pt>
    <dgm:pt modelId="{0AA444CB-1505-40CA-83B5-0300801776DE}">
      <dgm:prSet phldrT="[Text]" custT="1"/>
      <dgm:spPr/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Buse Dinçer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F73D1982-1285-4D28-B574-3E092B0C9936}" type="parTrans" cxnId="{8B959107-278E-4354-8CA1-7944CE985C4C}">
      <dgm:prSet/>
      <dgm:spPr/>
      <dgm:t>
        <a:bodyPr/>
        <a:lstStyle/>
        <a:p>
          <a:endParaRPr lang="tr-TR"/>
        </a:p>
      </dgm:t>
    </dgm:pt>
    <dgm:pt modelId="{B86245B8-9A07-446A-AAA5-EBB9711AD88C}" type="sibTrans" cxnId="{8B959107-278E-4354-8CA1-7944CE985C4C}">
      <dgm:prSet/>
      <dgm:spPr/>
      <dgm:t>
        <a:bodyPr/>
        <a:lstStyle/>
        <a:p>
          <a:endParaRPr lang="tr-TR"/>
        </a:p>
      </dgm:t>
    </dgm:pt>
    <dgm:pt modelId="{4548EF45-1A3C-4DA1-922E-FE4E3B3487D3}">
      <dgm:prSet phldrT="[Text]" custT="1"/>
      <dgm:spPr/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Alara Bağcı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591E6A17-2F1D-4A4A-8B8E-A7ABDE51F854}" type="parTrans" cxnId="{81CB291F-43F2-44CB-A375-3A630E0904B7}">
      <dgm:prSet/>
      <dgm:spPr/>
      <dgm:t>
        <a:bodyPr/>
        <a:lstStyle/>
        <a:p>
          <a:endParaRPr lang="tr-TR"/>
        </a:p>
      </dgm:t>
    </dgm:pt>
    <dgm:pt modelId="{04703799-093E-4E06-A8B2-D4D5359DC8B1}" type="sibTrans" cxnId="{81CB291F-43F2-44CB-A375-3A630E0904B7}">
      <dgm:prSet/>
      <dgm:spPr/>
      <dgm:t>
        <a:bodyPr/>
        <a:lstStyle/>
        <a:p>
          <a:endParaRPr lang="tr-TR"/>
        </a:p>
      </dgm:t>
    </dgm:pt>
    <dgm:pt modelId="{802D35D9-C30B-4B1C-90F0-3D693792AD6A}">
      <dgm:prSet phldrT="[Text]" custT="1"/>
      <dgm:spPr/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İrfan Mevsim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0D5C2216-0D1F-436A-8699-51D72C0D9478}" type="parTrans" cxnId="{63BB2194-82EF-4A5B-8AE3-F7F408B91674}">
      <dgm:prSet/>
      <dgm:spPr/>
      <dgm:t>
        <a:bodyPr/>
        <a:lstStyle/>
        <a:p>
          <a:endParaRPr lang="tr-TR"/>
        </a:p>
      </dgm:t>
    </dgm:pt>
    <dgm:pt modelId="{D28F4124-C1D6-41C0-B51C-F8EE617EF5F3}" type="sibTrans" cxnId="{63BB2194-82EF-4A5B-8AE3-F7F408B91674}">
      <dgm:prSet/>
      <dgm:spPr/>
      <dgm:t>
        <a:bodyPr/>
        <a:lstStyle/>
        <a:p>
          <a:endParaRPr lang="tr-TR"/>
        </a:p>
      </dgm:t>
    </dgm:pt>
    <dgm:pt modelId="{5647185A-7665-42D9-A2F7-C8E59CFACC4F}">
      <dgm:prSet phldrT="[Text]"/>
      <dgm:spPr/>
      <dgm:t>
        <a:bodyPr/>
        <a:lstStyle/>
        <a:p>
          <a:pPr algn="ctr">
            <a:buNone/>
          </a:pPr>
          <a:r>
            <a:rPr lang="tr-TR" b="1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Ali Özmeral</a:t>
          </a:r>
          <a:endParaRPr lang="en-US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D3F51C8-FDEE-4313-B853-8D969F6108AE}" type="parTrans" cxnId="{311A3A31-CEB9-40C6-8541-C984B49A4C89}">
      <dgm:prSet/>
      <dgm:spPr/>
      <dgm:t>
        <a:bodyPr/>
        <a:lstStyle/>
        <a:p>
          <a:endParaRPr lang="tr-TR"/>
        </a:p>
      </dgm:t>
    </dgm:pt>
    <dgm:pt modelId="{52C7759A-C6B2-488B-963E-E122BB2FDC29}" type="sibTrans" cxnId="{311A3A31-CEB9-40C6-8541-C984B49A4C89}">
      <dgm:prSet/>
      <dgm:spPr/>
      <dgm:t>
        <a:bodyPr/>
        <a:lstStyle/>
        <a:p>
          <a:endParaRPr lang="tr-TR"/>
        </a:p>
      </dgm:t>
    </dgm:pt>
    <dgm:pt modelId="{BB8B414B-19A9-46E5-A391-DA2A3A6C118F}">
      <dgm:prSet phldrT="[Text]" custT="1"/>
      <dgm:spPr/>
      <dgm:t>
        <a:bodyPr/>
        <a:lstStyle/>
        <a:p>
          <a:r>
            <a:rPr lang="tr-TR" b="0" i="0" dirty="0"/>
            <a:t>Endüstriyel Uygulamalar ve Veri Yönetimi</a:t>
          </a:r>
          <a:endParaRPr lang="en-US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9C8633C-44FD-49BB-8929-A5DC9F304A93}" type="sibTrans" cxnId="{CB34F2C3-E29C-4670-8DC4-22AA3CAEC988}">
      <dgm:prSet/>
      <dgm:spPr/>
      <dgm:t>
        <a:bodyPr/>
        <a:lstStyle/>
        <a:p>
          <a:endParaRPr lang="en-US"/>
        </a:p>
      </dgm:t>
    </dgm:pt>
    <dgm:pt modelId="{0A4B3942-B0A6-4574-8313-36E8B1F8DD42}" type="parTrans" cxnId="{CB34F2C3-E29C-4670-8DC4-22AA3CAEC988}">
      <dgm:prSet/>
      <dgm:spPr/>
      <dgm:t>
        <a:bodyPr/>
        <a:lstStyle/>
        <a:p>
          <a:endParaRPr lang="en-US"/>
        </a:p>
      </dgm:t>
    </dgm:pt>
    <dgm:pt modelId="{9EE54924-15F1-437F-A043-58847C1B6BFF}">
      <dgm:prSet phldrT="[Text]" custT="1"/>
      <dgm:spPr/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Yiğit Can Erol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42517FEE-E05C-4E61-8D82-4BAEC7226138}" type="parTrans" cxnId="{CEEB1E98-BB78-427C-B8F2-2D727E520B6A}">
      <dgm:prSet/>
      <dgm:spPr/>
      <dgm:t>
        <a:bodyPr/>
        <a:lstStyle/>
        <a:p>
          <a:endParaRPr lang="tr-TR"/>
        </a:p>
      </dgm:t>
    </dgm:pt>
    <dgm:pt modelId="{4F42AD92-EEA6-40BF-9048-05CF857A74F8}" type="sibTrans" cxnId="{CEEB1E98-BB78-427C-B8F2-2D727E520B6A}">
      <dgm:prSet/>
      <dgm:spPr/>
      <dgm:t>
        <a:bodyPr/>
        <a:lstStyle/>
        <a:p>
          <a:endParaRPr lang="tr-TR"/>
        </a:p>
      </dgm:t>
    </dgm:pt>
    <dgm:pt modelId="{F660529E-0F99-4690-B5D4-4C5E5A1B62D3}">
      <dgm:prSet phldrT="[Text]" custT="1"/>
      <dgm:spPr/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Derviş Başbabası 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49B57AAB-9F2C-4388-8590-66D920B2A151}" type="parTrans" cxnId="{B84DE04F-1DE9-4ADF-8418-85F200B8BD42}">
      <dgm:prSet/>
      <dgm:spPr/>
      <dgm:t>
        <a:bodyPr/>
        <a:lstStyle/>
        <a:p>
          <a:endParaRPr lang="tr-TR"/>
        </a:p>
      </dgm:t>
    </dgm:pt>
    <dgm:pt modelId="{38A8ACD6-9E19-46FD-B51A-62D163710752}" type="sibTrans" cxnId="{B84DE04F-1DE9-4ADF-8418-85F200B8BD42}">
      <dgm:prSet/>
      <dgm:spPr/>
      <dgm:t>
        <a:bodyPr/>
        <a:lstStyle/>
        <a:p>
          <a:endParaRPr lang="tr-TR"/>
        </a:p>
      </dgm:t>
    </dgm:pt>
    <dgm:pt modelId="{4012D7EC-9114-43AC-B163-E997032EAC18}" type="pres">
      <dgm:prSet presAssocID="{D5E5B9E6-870E-465E-BA47-E54B819CA4C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21345E-4E6C-4366-AAD1-C39B5EA714D3}" type="pres">
      <dgm:prSet presAssocID="{8ACE21BB-A21B-4D9F-BFA9-286160DC9C09}" presName="vertOne" presStyleCnt="0"/>
      <dgm:spPr/>
    </dgm:pt>
    <dgm:pt modelId="{4CB1D6D2-A637-42AA-B41F-038F4E14B05F}" type="pres">
      <dgm:prSet presAssocID="{8ACE21BB-A21B-4D9F-BFA9-286160DC9C09}" presName="txOne" presStyleLbl="node0" presStyleIdx="0" presStyleCnt="1">
        <dgm:presLayoutVars>
          <dgm:chPref val="3"/>
        </dgm:presLayoutVars>
      </dgm:prSet>
      <dgm:spPr/>
    </dgm:pt>
    <dgm:pt modelId="{6286BAD4-E3A4-4899-8755-FE9FE7FA0581}" type="pres">
      <dgm:prSet presAssocID="{8ACE21BB-A21B-4D9F-BFA9-286160DC9C09}" presName="parTransOne" presStyleCnt="0"/>
      <dgm:spPr/>
    </dgm:pt>
    <dgm:pt modelId="{F905F4B1-329E-4BDD-A49B-2EE1DA3CE8B6}" type="pres">
      <dgm:prSet presAssocID="{8ACE21BB-A21B-4D9F-BFA9-286160DC9C09}" presName="horzOne" presStyleCnt="0"/>
      <dgm:spPr/>
    </dgm:pt>
    <dgm:pt modelId="{4B995826-2634-4ED6-8CDF-5AE5374C8095}" type="pres">
      <dgm:prSet presAssocID="{BB8B414B-19A9-46E5-A391-DA2A3A6C118F}" presName="vertTwo" presStyleCnt="0"/>
      <dgm:spPr/>
    </dgm:pt>
    <dgm:pt modelId="{D7839861-EC25-4FC4-9642-06EF22F30A2B}" type="pres">
      <dgm:prSet presAssocID="{BB8B414B-19A9-46E5-A391-DA2A3A6C118F}" presName="txTwo" presStyleLbl="node2" presStyleIdx="0" presStyleCnt="1" custScaleX="127961">
        <dgm:presLayoutVars>
          <dgm:chPref val="3"/>
        </dgm:presLayoutVars>
      </dgm:prSet>
      <dgm:spPr/>
    </dgm:pt>
    <dgm:pt modelId="{6699C9A0-6A9E-492D-8C0B-6E537FA9158E}" type="pres">
      <dgm:prSet presAssocID="{BB8B414B-19A9-46E5-A391-DA2A3A6C118F}" presName="parTransTwo" presStyleCnt="0"/>
      <dgm:spPr/>
    </dgm:pt>
    <dgm:pt modelId="{C9F2E68F-CED6-4D5A-A017-6E9D32B3D79F}" type="pres">
      <dgm:prSet presAssocID="{BB8B414B-19A9-46E5-A391-DA2A3A6C118F}" presName="horzTwo" presStyleCnt="0"/>
      <dgm:spPr/>
    </dgm:pt>
    <dgm:pt modelId="{99882FC8-CF5F-4CFB-A033-9C0227543282}" type="pres">
      <dgm:prSet presAssocID="{5647185A-7665-42D9-A2F7-C8E59CFACC4F}" presName="vertThree" presStyleCnt="0"/>
      <dgm:spPr/>
    </dgm:pt>
    <dgm:pt modelId="{603A2F02-CB11-4D92-9821-8D9120769F04}" type="pres">
      <dgm:prSet presAssocID="{5647185A-7665-42D9-A2F7-C8E59CFACC4F}" presName="txThree" presStyleLbl="node3" presStyleIdx="0" presStyleCnt="7" custScaleX="525227">
        <dgm:presLayoutVars>
          <dgm:chPref val="3"/>
        </dgm:presLayoutVars>
      </dgm:prSet>
      <dgm:spPr/>
    </dgm:pt>
    <dgm:pt modelId="{CB27F74A-F06A-48D4-811C-C053B6FDB366}" type="pres">
      <dgm:prSet presAssocID="{5647185A-7665-42D9-A2F7-C8E59CFACC4F}" presName="horzThree" presStyleCnt="0"/>
      <dgm:spPr/>
    </dgm:pt>
    <dgm:pt modelId="{B1A4A6B8-4799-47E1-A8CC-4D4F648C8DEF}" type="pres">
      <dgm:prSet presAssocID="{52C7759A-C6B2-488B-963E-E122BB2FDC29}" presName="sibSpaceThree" presStyleCnt="0"/>
      <dgm:spPr/>
    </dgm:pt>
    <dgm:pt modelId="{078D1F4C-025B-4843-8327-EEA914138428}" type="pres">
      <dgm:prSet presAssocID="{802D35D9-C30B-4B1C-90F0-3D693792AD6A}" presName="vertThree" presStyleCnt="0"/>
      <dgm:spPr/>
    </dgm:pt>
    <dgm:pt modelId="{4A59BED6-2EB5-4FD0-9181-23B5A1D91CBE}" type="pres">
      <dgm:prSet presAssocID="{802D35D9-C30B-4B1C-90F0-3D693792AD6A}" presName="txThree" presStyleLbl="node3" presStyleIdx="1" presStyleCnt="7" custScaleX="538507">
        <dgm:presLayoutVars>
          <dgm:chPref val="3"/>
        </dgm:presLayoutVars>
      </dgm:prSet>
      <dgm:spPr/>
    </dgm:pt>
    <dgm:pt modelId="{CABBAF56-4514-4358-BE9D-EA4FDBA421D4}" type="pres">
      <dgm:prSet presAssocID="{802D35D9-C30B-4B1C-90F0-3D693792AD6A}" presName="horzThree" presStyleCnt="0"/>
      <dgm:spPr/>
    </dgm:pt>
    <dgm:pt modelId="{DDBB820D-4829-4453-89D2-C4FB9F159A99}" type="pres">
      <dgm:prSet presAssocID="{D28F4124-C1D6-41C0-B51C-F8EE617EF5F3}" presName="sibSpaceThree" presStyleCnt="0"/>
      <dgm:spPr/>
    </dgm:pt>
    <dgm:pt modelId="{5725E1C2-4E56-4835-80F9-A459B3582E1B}" type="pres">
      <dgm:prSet presAssocID="{22BC5A61-D16E-48FE-A88E-E4BDFA92CCA2}" presName="vertThree" presStyleCnt="0"/>
      <dgm:spPr/>
    </dgm:pt>
    <dgm:pt modelId="{6E43B766-A817-420A-9028-1662E86C774B}" type="pres">
      <dgm:prSet presAssocID="{22BC5A61-D16E-48FE-A88E-E4BDFA92CCA2}" presName="txThree" presStyleLbl="node3" presStyleIdx="2" presStyleCnt="7" custScaleX="479080">
        <dgm:presLayoutVars>
          <dgm:chPref val="3"/>
        </dgm:presLayoutVars>
      </dgm:prSet>
      <dgm:spPr/>
    </dgm:pt>
    <dgm:pt modelId="{F94845E1-85C2-40EF-B8A3-AAD7FDC460FD}" type="pres">
      <dgm:prSet presAssocID="{22BC5A61-D16E-48FE-A88E-E4BDFA92CCA2}" presName="horzThree" presStyleCnt="0"/>
      <dgm:spPr/>
    </dgm:pt>
    <dgm:pt modelId="{A9EFACE6-1F92-49E0-8AB3-BD09B9E57BE1}" type="pres">
      <dgm:prSet presAssocID="{C11F87E8-B6F6-44FD-95C2-9DBEA509D397}" presName="sibSpaceThree" presStyleCnt="0"/>
      <dgm:spPr/>
    </dgm:pt>
    <dgm:pt modelId="{D7264E19-F6C6-4CA5-AD22-5B7DF3484110}" type="pres">
      <dgm:prSet presAssocID="{0AA444CB-1505-40CA-83B5-0300801776DE}" presName="vertThree" presStyleCnt="0"/>
      <dgm:spPr/>
    </dgm:pt>
    <dgm:pt modelId="{AE111A37-4394-43D0-925C-42C3FAEF7501}" type="pres">
      <dgm:prSet presAssocID="{0AA444CB-1505-40CA-83B5-0300801776DE}" presName="txThree" presStyleLbl="node3" presStyleIdx="3" presStyleCnt="7" custScaleX="463132">
        <dgm:presLayoutVars>
          <dgm:chPref val="3"/>
        </dgm:presLayoutVars>
      </dgm:prSet>
      <dgm:spPr/>
    </dgm:pt>
    <dgm:pt modelId="{F5408E88-876C-437E-9787-D31953E98447}" type="pres">
      <dgm:prSet presAssocID="{0AA444CB-1505-40CA-83B5-0300801776DE}" presName="horzThree" presStyleCnt="0"/>
      <dgm:spPr/>
    </dgm:pt>
    <dgm:pt modelId="{5C966330-2A79-43DE-8CDD-1186BF6997B0}" type="pres">
      <dgm:prSet presAssocID="{B86245B8-9A07-446A-AAA5-EBB9711AD88C}" presName="sibSpaceThree" presStyleCnt="0"/>
      <dgm:spPr/>
    </dgm:pt>
    <dgm:pt modelId="{23C4FA5F-78C4-417C-9601-0E1325411FE2}" type="pres">
      <dgm:prSet presAssocID="{4548EF45-1A3C-4DA1-922E-FE4E3B3487D3}" presName="vertThree" presStyleCnt="0"/>
      <dgm:spPr/>
    </dgm:pt>
    <dgm:pt modelId="{09584610-ABEE-4615-80A9-3125551566E0}" type="pres">
      <dgm:prSet presAssocID="{4548EF45-1A3C-4DA1-922E-FE4E3B3487D3}" presName="txThree" presStyleLbl="node3" presStyleIdx="4" presStyleCnt="7" custScaleX="381692">
        <dgm:presLayoutVars>
          <dgm:chPref val="3"/>
        </dgm:presLayoutVars>
      </dgm:prSet>
      <dgm:spPr/>
    </dgm:pt>
    <dgm:pt modelId="{D8E3419B-5829-4D51-9FFF-B34B40CFFC70}" type="pres">
      <dgm:prSet presAssocID="{4548EF45-1A3C-4DA1-922E-FE4E3B3487D3}" presName="horzThree" presStyleCnt="0"/>
      <dgm:spPr/>
    </dgm:pt>
    <dgm:pt modelId="{3E68FB10-6A5C-4A2F-AF3B-DFB166F3E8B1}" type="pres">
      <dgm:prSet presAssocID="{04703799-093E-4E06-A8B2-D4D5359DC8B1}" presName="sibSpaceThree" presStyleCnt="0"/>
      <dgm:spPr/>
    </dgm:pt>
    <dgm:pt modelId="{97BD66E3-BB6F-4FEE-A6F3-3F2F54846C00}" type="pres">
      <dgm:prSet presAssocID="{9EE54924-15F1-437F-A043-58847C1B6BFF}" presName="vertThree" presStyleCnt="0"/>
      <dgm:spPr/>
    </dgm:pt>
    <dgm:pt modelId="{A55D683C-AF5B-415A-85B8-E5E8595E1727}" type="pres">
      <dgm:prSet presAssocID="{9EE54924-15F1-437F-A043-58847C1B6BFF}" presName="txThree" presStyleLbl="node3" presStyleIdx="5" presStyleCnt="7" custScaleX="582101">
        <dgm:presLayoutVars>
          <dgm:chPref val="3"/>
        </dgm:presLayoutVars>
      </dgm:prSet>
      <dgm:spPr/>
    </dgm:pt>
    <dgm:pt modelId="{B2D7EC0B-7305-43E6-83AA-9D098DDE9EEC}" type="pres">
      <dgm:prSet presAssocID="{9EE54924-15F1-437F-A043-58847C1B6BFF}" presName="horzThree" presStyleCnt="0"/>
      <dgm:spPr/>
    </dgm:pt>
    <dgm:pt modelId="{FADDF997-5A7C-4B02-9730-25EC91A69463}" type="pres">
      <dgm:prSet presAssocID="{4F42AD92-EEA6-40BF-9048-05CF857A74F8}" presName="sibSpaceThree" presStyleCnt="0"/>
      <dgm:spPr/>
    </dgm:pt>
    <dgm:pt modelId="{6D6560C8-5A34-4FE0-B894-5C178E80CB80}" type="pres">
      <dgm:prSet presAssocID="{F660529E-0F99-4690-B5D4-4C5E5A1B62D3}" presName="vertThree" presStyleCnt="0"/>
      <dgm:spPr/>
    </dgm:pt>
    <dgm:pt modelId="{3AC79654-BC74-4C16-9118-ED20025FDC3E}" type="pres">
      <dgm:prSet presAssocID="{F660529E-0F99-4690-B5D4-4C5E5A1B62D3}" presName="txThree" presStyleLbl="node3" presStyleIdx="6" presStyleCnt="7" custScaleX="649828">
        <dgm:presLayoutVars>
          <dgm:chPref val="3"/>
        </dgm:presLayoutVars>
      </dgm:prSet>
      <dgm:spPr/>
    </dgm:pt>
    <dgm:pt modelId="{39645142-5250-43C4-8C9F-8E0A37C9FE57}" type="pres">
      <dgm:prSet presAssocID="{F660529E-0F99-4690-B5D4-4C5E5A1B62D3}" presName="horzThree" presStyleCnt="0"/>
      <dgm:spPr/>
    </dgm:pt>
  </dgm:ptLst>
  <dgm:cxnLst>
    <dgm:cxn modelId="{8B959107-278E-4354-8CA1-7944CE985C4C}" srcId="{BB8B414B-19A9-46E5-A391-DA2A3A6C118F}" destId="{0AA444CB-1505-40CA-83B5-0300801776DE}" srcOrd="3" destOrd="0" parTransId="{F73D1982-1285-4D28-B574-3E092B0C9936}" sibTransId="{B86245B8-9A07-446A-AAA5-EBB9711AD88C}"/>
    <dgm:cxn modelId="{81CB291F-43F2-44CB-A375-3A630E0904B7}" srcId="{BB8B414B-19A9-46E5-A391-DA2A3A6C118F}" destId="{4548EF45-1A3C-4DA1-922E-FE4E3B3487D3}" srcOrd="4" destOrd="0" parTransId="{591E6A17-2F1D-4A4A-8B8E-A7ABDE51F854}" sibTransId="{04703799-093E-4E06-A8B2-D4D5359DC8B1}"/>
    <dgm:cxn modelId="{311A3A31-CEB9-40C6-8541-C984B49A4C89}" srcId="{BB8B414B-19A9-46E5-A391-DA2A3A6C118F}" destId="{5647185A-7665-42D9-A2F7-C8E59CFACC4F}" srcOrd="0" destOrd="0" parTransId="{AD3F51C8-FDEE-4313-B853-8D969F6108AE}" sibTransId="{52C7759A-C6B2-488B-963E-E122BB2FDC29}"/>
    <dgm:cxn modelId="{E2ECBB32-2112-4AB0-A3BD-C9CE9FD5D16A}" type="presOf" srcId="{0AA444CB-1505-40CA-83B5-0300801776DE}" destId="{AE111A37-4394-43D0-925C-42C3FAEF7501}" srcOrd="0" destOrd="0" presId="urn:microsoft.com/office/officeart/2005/8/layout/hierarchy4"/>
    <dgm:cxn modelId="{9047A346-3BFC-41AD-BB1E-70A6992C649C}" type="presOf" srcId="{F660529E-0F99-4690-B5D4-4C5E5A1B62D3}" destId="{3AC79654-BC74-4C16-9118-ED20025FDC3E}" srcOrd="0" destOrd="0" presId="urn:microsoft.com/office/officeart/2005/8/layout/hierarchy4"/>
    <dgm:cxn modelId="{1DEA384C-66EA-4466-A07A-2FD714005737}" type="presOf" srcId="{D5E5B9E6-870E-465E-BA47-E54B819CA4CB}" destId="{4012D7EC-9114-43AC-B163-E997032EAC18}" srcOrd="0" destOrd="0" presId="urn:microsoft.com/office/officeart/2005/8/layout/hierarchy4"/>
    <dgm:cxn modelId="{B84DE04F-1DE9-4ADF-8418-85F200B8BD42}" srcId="{BB8B414B-19A9-46E5-A391-DA2A3A6C118F}" destId="{F660529E-0F99-4690-B5D4-4C5E5A1B62D3}" srcOrd="6" destOrd="0" parTransId="{49B57AAB-9F2C-4388-8590-66D920B2A151}" sibTransId="{38A8ACD6-9E19-46FD-B51A-62D163710752}"/>
    <dgm:cxn modelId="{13425753-F8CF-4925-A12F-FBF831414260}" type="presOf" srcId="{4548EF45-1A3C-4DA1-922E-FE4E3B3487D3}" destId="{09584610-ABEE-4615-80A9-3125551566E0}" srcOrd="0" destOrd="0" presId="urn:microsoft.com/office/officeart/2005/8/layout/hierarchy4"/>
    <dgm:cxn modelId="{E29FA66E-D3DB-4A43-A78A-99FDEF6FB44A}" type="presOf" srcId="{BB8B414B-19A9-46E5-A391-DA2A3A6C118F}" destId="{D7839861-EC25-4FC4-9642-06EF22F30A2B}" srcOrd="0" destOrd="0" presId="urn:microsoft.com/office/officeart/2005/8/layout/hierarchy4"/>
    <dgm:cxn modelId="{793B7584-FC12-4ED3-A8FF-AA512EAA454F}" type="presOf" srcId="{8ACE21BB-A21B-4D9F-BFA9-286160DC9C09}" destId="{4CB1D6D2-A637-42AA-B41F-038F4E14B05F}" srcOrd="0" destOrd="0" presId="urn:microsoft.com/office/officeart/2005/8/layout/hierarchy4"/>
    <dgm:cxn modelId="{97448B92-9E50-4C7F-BB6B-B242544D23D2}" type="presOf" srcId="{22BC5A61-D16E-48FE-A88E-E4BDFA92CCA2}" destId="{6E43B766-A817-420A-9028-1662E86C774B}" srcOrd="0" destOrd="0" presId="urn:microsoft.com/office/officeart/2005/8/layout/hierarchy4"/>
    <dgm:cxn modelId="{63BB2194-82EF-4A5B-8AE3-F7F408B91674}" srcId="{BB8B414B-19A9-46E5-A391-DA2A3A6C118F}" destId="{802D35D9-C30B-4B1C-90F0-3D693792AD6A}" srcOrd="1" destOrd="0" parTransId="{0D5C2216-0D1F-436A-8699-51D72C0D9478}" sibTransId="{D28F4124-C1D6-41C0-B51C-F8EE617EF5F3}"/>
    <dgm:cxn modelId="{CEEB1E98-BB78-427C-B8F2-2D727E520B6A}" srcId="{BB8B414B-19A9-46E5-A391-DA2A3A6C118F}" destId="{9EE54924-15F1-437F-A043-58847C1B6BFF}" srcOrd="5" destOrd="0" parTransId="{42517FEE-E05C-4E61-8D82-4BAEC7226138}" sibTransId="{4F42AD92-EEA6-40BF-9048-05CF857A74F8}"/>
    <dgm:cxn modelId="{8747C19A-7892-4BD4-8AC6-72D060F9EB26}" srcId="{D5E5B9E6-870E-465E-BA47-E54B819CA4CB}" destId="{8ACE21BB-A21B-4D9F-BFA9-286160DC9C09}" srcOrd="0" destOrd="0" parTransId="{EB424EA0-C287-4729-BD2F-BBD55831EA84}" sibTransId="{D4DA2F19-E130-4E2C-84D6-B5A251BF21A4}"/>
    <dgm:cxn modelId="{E7C1D1B3-22AA-4A4D-B05E-ACF61462266F}" srcId="{BB8B414B-19A9-46E5-A391-DA2A3A6C118F}" destId="{22BC5A61-D16E-48FE-A88E-E4BDFA92CCA2}" srcOrd="2" destOrd="0" parTransId="{EC9D5686-DC73-4631-989F-67150455B451}" sibTransId="{C11F87E8-B6F6-44FD-95C2-9DBEA509D397}"/>
    <dgm:cxn modelId="{CB34F2C3-E29C-4670-8DC4-22AA3CAEC988}" srcId="{8ACE21BB-A21B-4D9F-BFA9-286160DC9C09}" destId="{BB8B414B-19A9-46E5-A391-DA2A3A6C118F}" srcOrd="0" destOrd="0" parTransId="{0A4B3942-B0A6-4574-8313-36E8B1F8DD42}" sibTransId="{B9C8633C-44FD-49BB-8929-A5DC9F304A93}"/>
    <dgm:cxn modelId="{61F7FEDB-A497-4D78-A861-4BD34816A925}" type="presOf" srcId="{802D35D9-C30B-4B1C-90F0-3D693792AD6A}" destId="{4A59BED6-2EB5-4FD0-9181-23B5A1D91CBE}" srcOrd="0" destOrd="0" presId="urn:microsoft.com/office/officeart/2005/8/layout/hierarchy4"/>
    <dgm:cxn modelId="{164101E5-E922-446B-B95C-8537C8C7CA8B}" type="presOf" srcId="{5647185A-7665-42D9-A2F7-C8E59CFACC4F}" destId="{603A2F02-CB11-4D92-9821-8D9120769F04}" srcOrd="0" destOrd="0" presId="urn:microsoft.com/office/officeart/2005/8/layout/hierarchy4"/>
    <dgm:cxn modelId="{22D353F6-3CAD-45CE-8758-5B10329A3510}" type="presOf" srcId="{9EE54924-15F1-437F-A043-58847C1B6BFF}" destId="{A55D683C-AF5B-415A-85B8-E5E8595E1727}" srcOrd="0" destOrd="0" presId="urn:microsoft.com/office/officeart/2005/8/layout/hierarchy4"/>
    <dgm:cxn modelId="{C0A47FD0-6B5D-4964-9F67-21077DA97530}" type="presParOf" srcId="{4012D7EC-9114-43AC-B163-E997032EAC18}" destId="{FA21345E-4E6C-4366-AAD1-C39B5EA714D3}" srcOrd="0" destOrd="0" presId="urn:microsoft.com/office/officeart/2005/8/layout/hierarchy4"/>
    <dgm:cxn modelId="{600FA0E6-6972-4A4E-A5D5-16FA95FF7FE7}" type="presParOf" srcId="{FA21345E-4E6C-4366-AAD1-C39B5EA714D3}" destId="{4CB1D6D2-A637-42AA-B41F-038F4E14B05F}" srcOrd="0" destOrd="0" presId="urn:microsoft.com/office/officeart/2005/8/layout/hierarchy4"/>
    <dgm:cxn modelId="{E00A5D6F-CA4A-4365-8B70-E26D3E2ADBD5}" type="presParOf" srcId="{FA21345E-4E6C-4366-AAD1-C39B5EA714D3}" destId="{6286BAD4-E3A4-4899-8755-FE9FE7FA0581}" srcOrd="1" destOrd="0" presId="urn:microsoft.com/office/officeart/2005/8/layout/hierarchy4"/>
    <dgm:cxn modelId="{B975E9CF-FF27-426D-B19A-358AD327F32A}" type="presParOf" srcId="{FA21345E-4E6C-4366-AAD1-C39B5EA714D3}" destId="{F905F4B1-329E-4BDD-A49B-2EE1DA3CE8B6}" srcOrd="2" destOrd="0" presId="urn:microsoft.com/office/officeart/2005/8/layout/hierarchy4"/>
    <dgm:cxn modelId="{246F6BF1-EF54-40E5-A69E-1ACCD02FBA0E}" type="presParOf" srcId="{F905F4B1-329E-4BDD-A49B-2EE1DA3CE8B6}" destId="{4B995826-2634-4ED6-8CDF-5AE5374C8095}" srcOrd="0" destOrd="0" presId="urn:microsoft.com/office/officeart/2005/8/layout/hierarchy4"/>
    <dgm:cxn modelId="{BAD7AE17-5405-4A0A-A4F7-358EA644DCD9}" type="presParOf" srcId="{4B995826-2634-4ED6-8CDF-5AE5374C8095}" destId="{D7839861-EC25-4FC4-9642-06EF22F30A2B}" srcOrd="0" destOrd="0" presId="urn:microsoft.com/office/officeart/2005/8/layout/hierarchy4"/>
    <dgm:cxn modelId="{F32E7DA0-C760-4316-AEDA-0BFB21CE75D3}" type="presParOf" srcId="{4B995826-2634-4ED6-8CDF-5AE5374C8095}" destId="{6699C9A0-6A9E-492D-8C0B-6E537FA9158E}" srcOrd="1" destOrd="0" presId="urn:microsoft.com/office/officeart/2005/8/layout/hierarchy4"/>
    <dgm:cxn modelId="{1ED2F296-EF52-4568-8430-C4F193CAF491}" type="presParOf" srcId="{4B995826-2634-4ED6-8CDF-5AE5374C8095}" destId="{C9F2E68F-CED6-4D5A-A017-6E9D32B3D79F}" srcOrd="2" destOrd="0" presId="urn:microsoft.com/office/officeart/2005/8/layout/hierarchy4"/>
    <dgm:cxn modelId="{FB59E741-70FD-4B22-969E-7DD10B94A0AA}" type="presParOf" srcId="{C9F2E68F-CED6-4D5A-A017-6E9D32B3D79F}" destId="{99882FC8-CF5F-4CFB-A033-9C0227543282}" srcOrd="0" destOrd="0" presId="urn:microsoft.com/office/officeart/2005/8/layout/hierarchy4"/>
    <dgm:cxn modelId="{9E3E5847-A2E7-48B4-9A0A-5DCECD82744C}" type="presParOf" srcId="{99882FC8-CF5F-4CFB-A033-9C0227543282}" destId="{603A2F02-CB11-4D92-9821-8D9120769F04}" srcOrd="0" destOrd="0" presId="urn:microsoft.com/office/officeart/2005/8/layout/hierarchy4"/>
    <dgm:cxn modelId="{4D145E51-53C3-403F-990C-1F1807182A8A}" type="presParOf" srcId="{99882FC8-CF5F-4CFB-A033-9C0227543282}" destId="{CB27F74A-F06A-48D4-811C-C053B6FDB366}" srcOrd="1" destOrd="0" presId="urn:microsoft.com/office/officeart/2005/8/layout/hierarchy4"/>
    <dgm:cxn modelId="{2FF40C04-415E-47EB-9A14-815940212011}" type="presParOf" srcId="{C9F2E68F-CED6-4D5A-A017-6E9D32B3D79F}" destId="{B1A4A6B8-4799-47E1-A8CC-4D4F648C8DEF}" srcOrd="1" destOrd="0" presId="urn:microsoft.com/office/officeart/2005/8/layout/hierarchy4"/>
    <dgm:cxn modelId="{28C79A0E-6697-4B8A-B446-00A0544D7117}" type="presParOf" srcId="{C9F2E68F-CED6-4D5A-A017-6E9D32B3D79F}" destId="{078D1F4C-025B-4843-8327-EEA914138428}" srcOrd="2" destOrd="0" presId="urn:microsoft.com/office/officeart/2005/8/layout/hierarchy4"/>
    <dgm:cxn modelId="{B8DD62E4-4749-4CB8-9434-B85955A53F5C}" type="presParOf" srcId="{078D1F4C-025B-4843-8327-EEA914138428}" destId="{4A59BED6-2EB5-4FD0-9181-23B5A1D91CBE}" srcOrd="0" destOrd="0" presId="urn:microsoft.com/office/officeart/2005/8/layout/hierarchy4"/>
    <dgm:cxn modelId="{F319D391-6DE1-4E27-A656-9A9BCDEFB747}" type="presParOf" srcId="{078D1F4C-025B-4843-8327-EEA914138428}" destId="{CABBAF56-4514-4358-BE9D-EA4FDBA421D4}" srcOrd="1" destOrd="0" presId="urn:microsoft.com/office/officeart/2005/8/layout/hierarchy4"/>
    <dgm:cxn modelId="{CB4B4182-E9A7-4B6B-AF99-2DB379C73D95}" type="presParOf" srcId="{C9F2E68F-CED6-4D5A-A017-6E9D32B3D79F}" destId="{DDBB820D-4829-4453-89D2-C4FB9F159A99}" srcOrd="3" destOrd="0" presId="urn:microsoft.com/office/officeart/2005/8/layout/hierarchy4"/>
    <dgm:cxn modelId="{B332FFE1-100C-4D5E-B89D-248B322BE7BD}" type="presParOf" srcId="{C9F2E68F-CED6-4D5A-A017-6E9D32B3D79F}" destId="{5725E1C2-4E56-4835-80F9-A459B3582E1B}" srcOrd="4" destOrd="0" presId="urn:microsoft.com/office/officeart/2005/8/layout/hierarchy4"/>
    <dgm:cxn modelId="{0380F3EF-4007-462A-B6FA-257E2ABE96F8}" type="presParOf" srcId="{5725E1C2-4E56-4835-80F9-A459B3582E1B}" destId="{6E43B766-A817-420A-9028-1662E86C774B}" srcOrd="0" destOrd="0" presId="urn:microsoft.com/office/officeart/2005/8/layout/hierarchy4"/>
    <dgm:cxn modelId="{2A794A4B-865D-4316-BC4C-42768F4BFF50}" type="presParOf" srcId="{5725E1C2-4E56-4835-80F9-A459B3582E1B}" destId="{F94845E1-85C2-40EF-B8A3-AAD7FDC460FD}" srcOrd="1" destOrd="0" presId="urn:microsoft.com/office/officeart/2005/8/layout/hierarchy4"/>
    <dgm:cxn modelId="{C0E8EF88-74F9-4268-9C7E-4C3534581EB5}" type="presParOf" srcId="{C9F2E68F-CED6-4D5A-A017-6E9D32B3D79F}" destId="{A9EFACE6-1F92-49E0-8AB3-BD09B9E57BE1}" srcOrd="5" destOrd="0" presId="urn:microsoft.com/office/officeart/2005/8/layout/hierarchy4"/>
    <dgm:cxn modelId="{C1933BFA-1E1B-43B6-BB58-08FDC4EE748A}" type="presParOf" srcId="{C9F2E68F-CED6-4D5A-A017-6E9D32B3D79F}" destId="{D7264E19-F6C6-4CA5-AD22-5B7DF3484110}" srcOrd="6" destOrd="0" presId="urn:microsoft.com/office/officeart/2005/8/layout/hierarchy4"/>
    <dgm:cxn modelId="{A4F925CF-EFC7-4CA2-825F-A02150BB59E9}" type="presParOf" srcId="{D7264E19-F6C6-4CA5-AD22-5B7DF3484110}" destId="{AE111A37-4394-43D0-925C-42C3FAEF7501}" srcOrd="0" destOrd="0" presId="urn:microsoft.com/office/officeart/2005/8/layout/hierarchy4"/>
    <dgm:cxn modelId="{A58063C4-5361-4F35-A926-3551D3422F4A}" type="presParOf" srcId="{D7264E19-F6C6-4CA5-AD22-5B7DF3484110}" destId="{F5408E88-876C-437E-9787-D31953E98447}" srcOrd="1" destOrd="0" presId="urn:microsoft.com/office/officeart/2005/8/layout/hierarchy4"/>
    <dgm:cxn modelId="{5617DEF0-31A6-4F9C-9FD6-246A81135928}" type="presParOf" srcId="{C9F2E68F-CED6-4D5A-A017-6E9D32B3D79F}" destId="{5C966330-2A79-43DE-8CDD-1186BF6997B0}" srcOrd="7" destOrd="0" presId="urn:microsoft.com/office/officeart/2005/8/layout/hierarchy4"/>
    <dgm:cxn modelId="{6BAB85F7-6FD8-4A10-82E7-7E32031BF73F}" type="presParOf" srcId="{C9F2E68F-CED6-4D5A-A017-6E9D32B3D79F}" destId="{23C4FA5F-78C4-417C-9601-0E1325411FE2}" srcOrd="8" destOrd="0" presId="urn:microsoft.com/office/officeart/2005/8/layout/hierarchy4"/>
    <dgm:cxn modelId="{4E381892-E9EB-4693-8D04-227ADA29C45B}" type="presParOf" srcId="{23C4FA5F-78C4-417C-9601-0E1325411FE2}" destId="{09584610-ABEE-4615-80A9-3125551566E0}" srcOrd="0" destOrd="0" presId="urn:microsoft.com/office/officeart/2005/8/layout/hierarchy4"/>
    <dgm:cxn modelId="{301B820E-ED16-4633-A513-0FE34AFFEE09}" type="presParOf" srcId="{23C4FA5F-78C4-417C-9601-0E1325411FE2}" destId="{D8E3419B-5829-4D51-9FFF-B34B40CFFC70}" srcOrd="1" destOrd="0" presId="urn:microsoft.com/office/officeart/2005/8/layout/hierarchy4"/>
    <dgm:cxn modelId="{54478865-2A3C-41CE-93A7-F0D78ABAF18D}" type="presParOf" srcId="{C9F2E68F-CED6-4D5A-A017-6E9D32B3D79F}" destId="{3E68FB10-6A5C-4A2F-AF3B-DFB166F3E8B1}" srcOrd="9" destOrd="0" presId="urn:microsoft.com/office/officeart/2005/8/layout/hierarchy4"/>
    <dgm:cxn modelId="{7B3BEF67-6F83-468D-B626-79D6A3D0A4EF}" type="presParOf" srcId="{C9F2E68F-CED6-4D5A-A017-6E9D32B3D79F}" destId="{97BD66E3-BB6F-4FEE-A6F3-3F2F54846C00}" srcOrd="10" destOrd="0" presId="urn:microsoft.com/office/officeart/2005/8/layout/hierarchy4"/>
    <dgm:cxn modelId="{34B78078-E7AF-4107-A3F0-2DD06FC649D6}" type="presParOf" srcId="{97BD66E3-BB6F-4FEE-A6F3-3F2F54846C00}" destId="{A55D683C-AF5B-415A-85B8-E5E8595E1727}" srcOrd="0" destOrd="0" presId="urn:microsoft.com/office/officeart/2005/8/layout/hierarchy4"/>
    <dgm:cxn modelId="{07131CFD-6BD8-4CD4-85CE-1FB63D0809D8}" type="presParOf" srcId="{97BD66E3-BB6F-4FEE-A6F3-3F2F54846C00}" destId="{B2D7EC0B-7305-43E6-83AA-9D098DDE9EEC}" srcOrd="1" destOrd="0" presId="urn:microsoft.com/office/officeart/2005/8/layout/hierarchy4"/>
    <dgm:cxn modelId="{CC9A3C4A-2D1B-41D7-B547-ECCB6B6C2DCF}" type="presParOf" srcId="{C9F2E68F-CED6-4D5A-A017-6E9D32B3D79F}" destId="{FADDF997-5A7C-4B02-9730-25EC91A69463}" srcOrd="11" destOrd="0" presId="urn:microsoft.com/office/officeart/2005/8/layout/hierarchy4"/>
    <dgm:cxn modelId="{3D074C2B-3C1F-4D31-9DBA-6CDB06AECE69}" type="presParOf" srcId="{C9F2E68F-CED6-4D5A-A017-6E9D32B3D79F}" destId="{6D6560C8-5A34-4FE0-B894-5C178E80CB80}" srcOrd="12" destOrd="0" presId="urn:microsoft.com/office/officeart/2005/8/layout/hierarchy4"/>
    <dgm:cxn modelId="{B6598750-12C7-4171-A2A5-F2D2DF17F03A}" type="presParOf" srcId="{6D6560C8-5A34-4FE0-B894-5C178E80CB80}" destId="{3AC79654-BC74-4C16-9118-ED20025FDC3E}" srcOrd="0" destOrd="0" presId="urn:microsoft.com/office/officeart/2005/8/layout/hierarchy4"/>
    <dgm:cxn modelId="{CD2C461A-AFA3-419B-9691-400E8ADA1265}" type="presParOf" srcId="{6D6560C8-5A34-4FE0-B894-5C178E80CB80}" destId="{39645142-5250-43C4-8C9F-8E0A37C9FE5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1D6D2-A637-42AA-B41F-038F4E14B05F}">
      <dsp:nvSpPr>
        <dsp:cNvPr id="0" name=""/>
        <dsp:cNvSpPr/>
      </dsp:nvSpPr>
      <dsp:spPr>
        <a:xfrm>
          <a:off x="3355" y="1894"/>
          <a:ext cx="7971429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400" kern="1200" dirty="0">
              <a:latin typeface="Segoe UI" panose="020B0502040204020203" pitchFamily="34" charset="0"/>
              <a:cs typeface="Segoe UI" panose="020B0502040204020203" pitchFamily="34" charset="0"/>
            </a:rPr>
            <a:t>Assan Bilişim</a:t>
          </a:r>
          <a:endParaRPr lang="en-US" sz="54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1720" y="40259"/>
        <a:ext cx="7894699" cy="1233138"/>
      </dsp:txXfrm>
    </dsp:sp>
    <dsp:sp modelId="{D7839861-EC25-4FC4-9642-06EF22F30A2B}">
      <dsp:nvSpPr>
        <dsp:cNvPr id="0" name=""/>
        <dsp:cNvSpPr/>
      </dsp:nvSpPr>
      <dsp:spPr>
        <a:xfrm>
          <a:off x="11135" y="1450725"/>
          <a:ext cx="7955868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0" i="0" kern="1200" dirty="0"/>
            <a:t>Endüstriyel Uygulamalar ve Veri Yönetimi</a:t>
          </a:r>
          <a:endParaRPr lang="en-US" sz="36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9500" y="1489090"/>
        <a:ext cx="7879138" cy="1233138"/>
      </dsp:txXfrm>
    </dsp:sp>
    <dsp:sp modelId="{603A2F02-CB11-4D92-9821-8D9120769F04}">
      <dsp:nvSpPr>
        <dsp:cNvPr id="0" name=""/>
        <dsp:cNvSpPr/>
      </dsp:nvSpPr>
      <dsp:spPr>
        <a:xfrm>
          <a:off x="880361" y="2899557"/>
          <a:ext cx="895957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Ali Özmeral</a:t>
          </a:r>
          <a:endParaRPr lang="en-US" sz="14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06603" y="2925799"/>
        <a:ext cx="843473" cy="1257384"/>
      </dsp:txXfrm>
    </dsp:sp>
    <dsp:sp modelId="{4A59BED6-2EB5-4FD0-9181-23B5A1D91CBE}">
      <dsp:nvSpPr>
        <dsp:cNvPr id="0" name=""/>
        <dsp:cNvSpPr/>
      </dsp:nvSpPr>
      <dsp:spPr>
        <a:xfrm>
          <a:off x="1783483" y="2899557"/>
          <a:ext cx="918610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İrfan Mevsim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810388" y="2926462"/>
        <a:ext cx="864800" cy="1256058"/>
      </dsp:txXfrm>
    </dsp:sp>
    <dsp:sp modelId="{6E43B766-A817-420A-9028-1662E86C774B}">
      <dsp:nvSpPr>
        <dsp:cNvPr id="0" name=""/>
        <dsp:cNvSpPr/>
      </dsp:nvSpPr>
      <dsp:spPr>
        <a:xfrm>
          <a:off x="2709258" y="2899557"/>
          <a:ext cx="817237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Taha Şekerci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2733194" y="2923493"/>
        <a:ext cx="769365" cy="1261996"/>
      </dsp:txXfrm>
    </dsp:sp>
    <dsp:sp modelId="{AE111A37-4394-43D0-925C-42C3FAEF7501}">
      <dsp:nvSpPr>
        <dsp:cNvPr id="0" name=""/>
        <dsp:cNvSpPr/>
      </dsp:nvSpPr>
      <dsp:spPr>
        <a:xfrm>
          <a:off x="3533660" y="2899557"/>
          <a:ext cx="790032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Buse Dinçer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3556799" y="2922696"/>
        <a:ext cx="743754" cy="1263590"/>
      </dsp:txXfrm>
    </dsp:sp>
    <dsp:sp modelId="{09584610-ABEE-4615-80A9-3125551566E0}">
      <dsp:nvSpPr>
        <dsp:cNvPr id="0" name=""/>
        <dsp:cNvSpPr/>
      </dsp:nvSpPr>
      <dsp:spPr>
        <a:xfrm>
          <a:off x="4330857" y="2899557"/>
          <a:ext cx="651108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Alara Bağcı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4349927" y="2918627"/>
        <a:ext cx="612968" cy="1271728"/>
      </dsp:txXfrm>
    </dsp:sp>
    <dsp:sp modelId="{A55D683C-AF5B-415A-85B8-E5E8595E1727}">
      <dsp:nvSpPr>
        <dsp:cNvPr id="0" name=""/>
        <dsp:cNvSpPr/>
      </dsp:nvSpPr>
      <dsp:spPr>
        <a:xfrm>
          <a:off x="4989130" y="2899557"/>
          <a:ext cx="992975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Yiğit Can Erol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5018213" y="2928640"/>
        <a:ext cx="934809" cy="1251702"/>
      </dsp:txXfrm>
    </dsp:sp>
    <dsp:sp modelId="{3AC79654-BC74-4C16-9118-ED20025FDC3E}">
      <dsp:nvSpPr>
        <dsp:cNvPr id="0" name=""/>
        <dsp:cNvSpPr/>
      </dsp:nvSpPr>
      <dsp:spPr>
        <a:xfrm>
          <a:off x="5989270" y="2899557"/>
          <a:ext cx="1108507" cy="1309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Derviş Başbabası </a:t>
          </a:r>
          <a:endParaRPr lang="en-US" sz="1500" b="1" kern="1200" dirty="0">
            <a:solidFill>
              <a:prstClr val="white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021737" y="2932024"/>
        <a:ext cx="1043573" cy="1244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92BDC-7F29-4671-A710-9EF8C8B7F7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CCABF-1ED9-4364-BCE5-229EBFBD6B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CAFFD-6B4E-4769-8512-1773AA66BDFD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2208F-C60B-44DF-915C-4DDFEE8E89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DF2DF-0E4C-460C-B4AE-911F0EEFB8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DC1FF-D2FF-4688-8AAC-4C84EBA74E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084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11989-5091-4C58-9ADD-88E1B497E375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8BE93-E433-4B15-8693-7223179262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85249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6093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862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7378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5349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2009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014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837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668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43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125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197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1469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C0A7-8B94-4EAA-9C5C-8D7F033CD9C6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840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C0A7-8B94-4EAA-9C5C-8D7F033CD9C6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5934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BE93-E433-4B15-8693-722317926289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732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6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0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3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4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4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4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5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2D592-5439-4252-B99F-BA6C1F371EFC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1EBCE-F580-4F46-8D86-D70FD837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297172-441D-4745-B2AD-68E0423E25A9}"/>
              </a:ext>
            </a:extLst>
          </p:cNvPr>
          <p:cNvSpPr txBox="1"/>
          <p:nvPr/>
        </p:nvSpPr>
        <p:spPr>
          <a:xfrm>
            <a:off x="1316942" y="2129742"/>
            <a:ext cx="651011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</a:p>
          <a:p>
            <a:pPr algn="ctr"/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(Yapay Zeka ile Görüntü İşleme) </a:t>
            </a:r>
          </a:p>
          <a:p>
            <a:pPr algn="ctr"/>
            <a:b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</a:b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Assan Bilişim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0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7FF8A1-F485-D448-AF84-4888AA2F09B8}"/>
              </a:ext>
            </a:extLst>
          </p:cNvPr>
          <p:cNvSpPr txBox="1"/>
          <p:nvPr/>
        </p:nvSpPr>
        <p:spPr>
          <a:xfrm>
            <a:off x="503325" y="327272"/>
            <a:ext cx="3465438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Bobin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Kirlilik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Testi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(smut)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Sınıflandırma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Modeli</a:t>
            </a:r>
            <a:endParaRPr lang="en-US" sz="3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CFD0D-36CA-E686-FAD9-9A3A86484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47738" y="1200614"/>
            <a:ext cx="5903009" cy="445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04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02944-F41E-4648-97EA-10FF9F0CE4EB}"/>
              </a:ext>
            </a:extLst>
          </p:cNvPr>
          <p:cNvSpPr txBox="1"/>
          <p:nvPr/>
        </p:nvSpPr>
        <p:spPr>
          <a:xfrm>
            <a:off x="532434" y="40790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Use Cases - Kirlilik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FC35F4-5914-4316-9176-1336716AEB7C}"/>
              </a:ext>
            </a:extLst>
          </p:cNvPr>
          <p:cNvSpPr/>
          <p:nvPr/>
        </p:nvSpPr>
        <p:spPr>
          <a:xfrm>
            <a:off x="702644" y="1090308"/>
            <a:ext cx="7747936" cy="5264771"/>
          </a:xfrm>
          <a:prstGeom prst="roundRect">
            <a:avLst>
              <a:gd name="adj" fmla="val 62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Firma Adı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Assan Aluminyum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Lokasyon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Tuzla 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Amaç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Bobin kirlilik oranlarınlarının , bobinler üzerinden alınan numuneler ile Model kullanarak tespiti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Durum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Devam ediyor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Yapılan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Uygun kamera ve led seçimi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Kabin tasarımı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NFT Hikvision area scan kamera testleri ve KibarEYE entegrasyonu (Kamera protokolünün Python kodlarına uyarlanması)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Numune fotoğrafları ile Model geliştirilmesi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Devam Eden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Tek frame yakalama ve yakalanan frame ait ilgili manuel verilerin girilebieceği ve listelenebileceği bir ekranın tasarımı (KibarEYE Web)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Tek frame yakalamaya ait endpoint geliştirilmesi (KibarEYE Core)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NFT kamera network konfigürasyonun yapılması</a:t>
            </a:r>
          </a:p>
          <a:p>
            <a:pPr>
              <a:lnSpc>
                <a:spcPct val="150000"/>
              </a:lnSpc>
            </a:pPr>
            <a:endParaRPr lang="tr-T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endParaRPr lang="tr-T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55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02944-F41E-4648-97EA-10FF9F0CE4EB}"/>
              </a:ext>
            </a:extLst>
          </p:cNvPr>
          <p:cNvSpPr txBox="1"/>
          <p:nvPr/>
        </p:nvSpPr>
        <p:spPr>
          <a:xfrm>
            <a:off x="532434" y="40790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Use Cases – Boyalı Kenet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FC35F4-5914-4316-9176-1336716AEB7C}"/>
              </a:ext>
            </a:extLst>
          </p:cNvPr>
          <p:cNvSpPr/>
          <p:nvPr/>
        </p:nvSpPr>
        <p:spPr>
          <a:xfrm>
            <a:off x="702644" y="1090308"/>
            <a:ext cx="7747936" cy="5264771"/>
          </a:xfrm>
          <a:prstGeom prst="roundRect">
            <a:avLst>
              <a:gd name="adj" fmla="val 62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Firma Adı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Assan Aluminyum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Lokasyon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Dilovası 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Amaç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Kenet noktalarının bobin kopmalarına etkisini belirlemek için kenet doğruluk oranlarının yakalanması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Durum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Devam ediyor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Yapılan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Numune fotoğrafları ile Model geliştirilmesi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RTSP kamara bağlantıları yapıldı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Dummy Pc ile testlerin yapılması (Yetersiz görüldü.)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Satınalması yapılan Jetson Nx için Docker ve Firmware kurulumları tamamlandı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Devam Eden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KibarEYEv4 son versiyon entegrasyonu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Network yetkilendirmeleri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Sahaya kurulumların yapılması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endParaRPr lang="tr-T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9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02944-F41E-4648-97EA-10FF9F0CE4EB}"/>
              </a:ext>
            </a:extLst>
          </p:cNvPr>
          <p:cNvSpPr txBox="1"/>
          <p:nvPr/>
        </p:nvSpPr>
        <p:spPr>
          <a:xfrm>
            <a:off x="532434" y="40790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Use Cases – Panel Kalite 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FC35F4-5914-4316-9176-1336716AEB7C}"/>
              </a:ext>
            </a:extLst>
          </p:cNvPr>
          <p:cNvSpPr/>
          <p:nvPr/>
        </p:nvSpPr>
        <p:spPr>
          <a:xfrm>
            <a:off x="702644" y="1090308"/>
            <a:ext cx="7747936" cy="5359789"/>
          </a:xfrm>
          <a:prstGeom prst="roundRect">
            <a:avLst>
              <a:gd name="adj" fmla="val 62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Firma Adı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Assan Panel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Lokasyon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Tuzla 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Amaç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Bobin üzerindeki kalite kusurlarının tespit edilmesi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Durum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Devam ediyor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Yapılan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Standart Ip kameralar ile testler yapıldı yeterince başarılı sonuç alınamadı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Led panel seçimi, Basler area scan kamera seçimi ve sonrasında testleri ile KibarEYE entegrasyonu (Kamera protokolünün Python kodlarına uyarlanması)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LED ve kameraların hatta montajı için sehpanın hazırlanması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Jetson,network,encoder bağlantıları ve enerji bağlantıları için pano hazırlanması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Devam Eden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KibarEYEv4 son versiyon entegrasyonu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Network yetkilendirmeleri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Sahaya kurulumların yapılması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Encoder ile kamera bağlantı testlerinin sonuçlandırılması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PLC encoder verisi için PLC geliştirmelerinin tamamlanması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Jetson siparişinin verilmesi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endParaRPr lang="tr-T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03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02944-F41E-4648-97EA-10FF9F0CE4EB}"/>
              </a:ext>
            </a:extLst>
          </p:cNvPr>
          <p:cNvSpPr txBox="1"/>
          <p:nvPr/>
        </p:nvSpPr>
        <p:spPr>
          <a:xfrm>
            <a:off x="532434" y="40790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Use Cases – Gerdirme 4 Kalite 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FC35F4-5914-4316-9176-1336716AEB7C}"/>
              </a:ext>
            </a:extLst>
          </p:cNvPr>
          <p:cNvSpPr/>
          <p:nvPr/>
        </p:nvSpPr>
        <p:spPr>
          <a:xfrm>
            <a:off x="702644" y="1090308"/>
            <a:ext cx="7747936" cy="5264771"/>
          </a:xfrm>
          <a:prstGeom prst="roundRect">
            <a:avLst>
              <a:gd name="adj" fmla="val 62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Firma Adı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Assan Aluminyum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Lokasyon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Tuzla 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Amaç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Bobin üzerindeki kalite kusurlarının tespit edilmesi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Durum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Devam ediyor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Yapılan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Kurulum için saha keşfi yapıldı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Basler kamera ve led seçimleri yapılarak tedarik edildi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Basler Area Scan kamera ile encoder fiziki testleri yapıldı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Devam Eden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Lıne scan kamera ile Python Core entegrasyonu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KibarEYEv4 son versiyon entegrasyonu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Model dosyası güncellenecek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Encoder temini yapılacak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Sahada Encoder,Enerji,Led,Kamera bağlantıları için pano ve montaj yerlerinin hazırlanması</a:t>
            </a:r>
          </a:p>
          <a:p>
            <a:pPr>
              <a:lnSpc>
                <a:spcPct val="150000"/>
              </a:lnSpc>
            </a:pPr>
            <a:endParaRPr lang="tr-T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00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02944-F41E-4648-97EA-10FF9F0CE4EB}"/>
              </a:ext>
            </a:extLst>
          </p:cNvPr>
          <p:cNvSpPr txBox="1"/>
          <p:nvPr/>
        </p:nvSpPr>
        <p:spPr>
          <a:xfrm>
            <a:off x="532434" y="40790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Use Cases –Boykesme 1-2 ISG 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FC35F4-5914-4316-9176-1336716AEB7C}"/>
              </a:ext>
            </a:extLst>
          </p:cNvPr>
          <p:cNvSpPr/>
          <p:nvPr/>
        </p:nvSpPr>
        <p:spPr>
          <a:xfrm>
            <a:off x="702644" y="1090308"/>
            <a:ext cx="7747936" cy="5264771"/>
          </a:xfrm>
          <a:prstGeom prst="roundRect">
            <a:avLst>
              <a:gd name="adj" fmla="val 62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Firma Adı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Assan Aluminyum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Lokasyon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Tuzla 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Amaç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Tezgah çalışır durumda iken tezgah bölgesinde insan tespiti durumda hattın durdurulması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Durum : 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Devam ediyor</a:t>
            </a:r>
          </a:p>
          <a:p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Yapılan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Kurulum için saha keşfi yapıldı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IP kameralar tedarik edildi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Devam Eden Çalışma: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KibarEYEv4 son versiyon entegrasyonu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Sahada Kamera bağlantıları için pano ve montaj yerlerinin hazırlanması</a:t>
            </a:r>
          </a:p>
          <a:p>
            <a:pPr>
              <a:lnSpc>
                <a:spcPct val="150000"/>
              </a:lnSpc>
            </a:pPr>
            <a:endParaRPr lang="tr-T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34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02944-F41E-4648-97EA-10FF9F0CE4EB}"/>
              </a:ext>
            </a:extLst>
          </p:cNvPr>
          <p:cNvSpPr txBox="1"/>
          <p:nvPr/>
        </p:nvSpPr>
        <p:spPr>
          <a:xfrm>
            <a:off x="532434" y="40790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Use Cases – Talep Edilenler 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FC35F4-5914-4316-9176-1336716AEB7C}"/>
              </a:ext>
            </a:extLst>
          </p:cNvPr>
          <p:cNvSpPr/>
          <p:nvPr/>
        </p:nvSpPr>
        <p:spPr>
          <a:xfrm>
            <a:off x="702644" y="1090308"/>
            <a:ext cx="7747936" cy="5264771"/>
          </a:xfrm>
          <a:prstGeom prst="roundRect">
            <a:avLst>
              <a:gd name="adj" fmla="val 62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tr-T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Assan Aluminyum – Taşlama 4 tezgah çalışması ve operator ilişkilendirmesi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Hanil – Varlık yokluk kontrol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endParaRPr lang="tr-T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098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02944-F41E-4648-97EA-10FF9F0CE4EB}"/>
              </a:ext>
            </a:extLst>
          </p:cNvPr>
          <p:cNvSpPr txBox="1"/>
          <p:nvPr/>
        </p:nvSpPr>
        <p:spPr>
          <a:xfrm>
            <a:off x="744100" y="299811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TEŞEKKÜRLER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5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0BD9A1-35B6-480E-BF6D-6B012E49D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451493"/>
              </p:ext>
            </p:extLst>
          </p:nvPr>
        </p:nvGraphicFramePr>
        <p:xfrm>
          <a:off x="647700" y="1249680"/>
          <a:ext cx="7978140" cy="4211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727BB8-FD20-4D9D-8213-674C1CC3A2D1}"/>
              </a:ext>
            </a:extLst>
          </p:cNvPr>
          <p:cNvSpPr txBox="1"/>
          <p:nvPr/>
        </p:nvSpPr>
        <p:spPr>
          <a:xfrm>
            <a:off x="532434" y="535226"/>
            <a:ext cx="7257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 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Proje Ekibi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8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D1401B-4C7A-4F5F-876C-14492BE51F20}"/>
              </a:ext>
            </a:extLst>
          </p:cNvPr>
          <p:cNvSpPr/>
          <p:nvPr/>
        </p:nvSpPr>
        <p:spPr>
          <a:xfrm>
            <a:off x="110490" y="1158241"/>
            <a:ext cx="8923020" cy="4838700"/>
          </a:xfrm>
          <a:prstGeom prst="roundRect">
            <a:avLst>
              <a:gd name="adj" fmla="val 6071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A7EFEE-2A1C-4B1B-B056-E36192D0A0BE}"/>
              </a:ext>
            </a:extLst>
          </p:cNvPr>
          <p:cNvGrpSpPr/>
          <p:nvPr/>
        </p:nvGrpSpPr>
        <p:grpSpPr>
          <a:xfrm>
            <a:off x="228138" y="4601207"/>
            <a:ext cx="1610677" cy="1303515"/>
            <a:chOff x="649577" y="1449608"/>
            <a:chExt cx="1610677" cy="147616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7F60D15-C859-438E-B36A-8EB0B1FB6010}"/>
                </a:ext>
              </a:extLst>
            </p:cNvPr>
            <p:cNvSpPr/>
            <p:nvPr/>
          </p:nvSpPr>
          <p:spPr>
            <a:xfrm>
              <a:off x="649577" y="1449608"/>
              <a:ext cx="1600200" cy="1472011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01BBA26-2D15-4F5C-AE1B-036C08D0AE22}"/>
                </a:ext>
              </a:extLst>
            </p:cNvPr>
            <p:cNvSpPr txBox="1"/>
            <p:nvPr/>
          </p:nvSpPr>
          <p:spPr>
            <a:xfrm>
              <a:off x="929636" y="1573437"/>
              <a:ext cx="1082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CCTV Subnet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708D84-5678-4831-9F9B-93AFB5FC723A}"/>
                </a:ext>
              </a:extLst>
            </p:cNvPr>
            <p:cNvGrpSpPr/>
            <p:nvPr/>
          </p:nvGrpSpPr>
          <p:grpSpPr>
            <a:xfrm>
              <a:off x="768117" y="1811234"/>
              <a:ext cx="1492137" cy="1114537"/>
              <a:chOff x="768117" y="1864574"/>
              <a:chExt cx="1492137" cy="111453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A35FB7F-810B-48A5-BD93-895C159538EF}"/>
                  </a:ext>
                </a:extLst>
              </p:cNvPr>
              <p:cNvGrpSpPr/>
              <p:nvPr/>
            </p:nvGrpSpPr>
            <p:grpSpPr>
              <a:xfrm>
                <a:off x="768117" y="1864574"/>
                <a:ext cx="1492137" cy="1114537"/>
                <a:chOff x="844317" y="1521674"/>
                <a:chExt cx="1492137" cy="1114537"/>
              </a:xfrm>
            </p:grpSpPr>
            <p:pic>
              <p:nvPicPr>
                <p:cNvPr id="4" name="Graphic 3" descr="Security camera">
                  <a:extLst>
                    <a:ext uri="{FF2B5EF4-FFF2-40B4-BE49-F238E27FC236}">
                      <a16:creationId xmlns:a16="http://schemas.microsoft.com/office/drawing/2014/main" id="{B8A675DE-37EE-429D-9520-37942C21A1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9501" y="1521674"/>
                  <a:ext cx="460359" cy="460359"/>
                </a:xfrm>
                <a:prstGeom prst="rect">
                  <a:avLst/>
                </a:prstGeom>
              </p:spPr>
            </p:pic>
            <p:pic>
              <p:nvPicPr>
                <p:cNvPr id="8" name="Graphic 7" descr="Security camera">
                  <a:extLst>
                    <a:ext uri="{FF2B5EF4-FFF2-40B4-BE49-F238E27FC236}">
                      <a16:creationId xmlns:a16="http://schemas.microsoft.com/office/drawing/2014/main" id="{32A0B367-B405-4931-82B0-5AB5C1FAB8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4317" y="2175852"/>
                  <a:ext cx="460359" cy="460359"/>
                </a:xfrm>
                <a:prstGeom prst="rect">
                  <a:avLst/>
                </a:prstGeom>
              </p:spPr>
            </p:pic>
            <p:pic>
              <p:nvPicPr>
                <p:cNvPr id="12" name="Graphic 11" descr="Server">
                  <a:extLst>
                    <a:ext uri="{FF2B5EF4-FFF2-40B4-BE49-F238E27FC236}">
                      <a16:creationId xmlns:a16="http://schemas.microsoft.com/office/drawing/2014/main" id="{D9193352-8F7C-44E0-92C6-8EFCCAA8C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6095" y="1838838"/>
                  <a:ext cx="460359" cy="460359"/>
                </a:xfrm>
                <a:prstGeom prst="rect">
                  <a:avLst/>
                </a:prstGeom>
              </p:spPr>
            </p:pic>
            <p:cxnSp>
              <p:nvCxnSpPr>
                <p:cNvPr id="29" name="Connector: Elbow 28">
                  <a:extLst>
                    <a:ext uri="{FF2B5EF4-FFF2-40B4-BE49-F238E27FC236}">
                      <a16:creationId xmlns:a16="http://schemas.microsoft.com/office/drawing/2014/main" id="{B40313CA-E294-4258-89EE-580268ED30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06129" y="2197509"/>
                  <a:ext cx="484570" cy="184786"/>
                </a:xfrm>
                <a:prstGeom prst="bentConnector3">
                  <a:avLst>
                    <a:gd name="adj1" fmla="val 50000"/>
                  </a:avLst>
                </a:prstGeom>
                <a:ln w="127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or: Elbow 35">
                  <a:extLst>
                    <a:ext uri="{FF2B5EF4-FFF2-40B4-BE49-F238E27FC236}">
                      <a16:creationId xmlns:a16="http://schemas.microsoft.com/office/drawing/2014/main" id="{FDFD01B8-C345-4056-A8E8-D373374B6B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1110" y="1753269"/>
                  <a:ext cx="479589" cy="190154"/>
                </a:xfrm>
                <a:prstGeom prst="bentConnector3">
                  <a:avLst>
                    <a:gd name="adj1" fmla="val 50000"/>
                  </a:avLst>
                </a:prstGeom>
                <a:ln w="127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F20BEDA6-D594-4820-8848-0B7B5C8F26A2}"/>
                  </a:ext>
                </a:extLst>
              </p:cNvPr>
              <p:cNvSpPr/>
              <p:nvPr/>
            </p:nvSpPr>
            <p:spPr>
              <a:xfrm>
                <a:off x="1167459" y="1968703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9A7AF54-FAFA-4CB9-A468-7DE39BE77B1B}"/>
                  </a:ext>
                </a:extLst>
              </p:cNvPr>
              <p:cNvSpPr/>
              <p:nvPr/>
            </p:nvSpPr>
            <p:spPr>
              <a:xfrm>
                <a:off x="1152275" y="2623138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A0563F-48A5-43AF-B223-320A829D69CA}"/>
              </a:ext>
            </a:extLst>
          </p:cNvPr>
          <p:cNvGrpSpPr/>
          <p:nvPr/>
        </p:nvGrpSpPr>
        <p:grpSpPr>
          <a:xfrm>
            <a:off x="1841871" y="5012488"/>
            <a:ext cx="759348" cy="409335"/>
            <a:chOff x="1835631" y="4513189"/>
            <a:chExt cx="759348" cy="409335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51DDE9D-589C-4121-AC11-7B8661D8F88A}"/>
                </a:ext>
              </a:extLst>
            </p:cNvPr>
            <p:cNvCxnSpPr>
              <a:cxnSpLocks/>
            </p:cNvCxnSpPr>
            <p:nvPr/>
          </p:nvCxnSpPr>
          <p:spPr>
            <a:xfrm>
              <a:off x="1902480" y="4922524"/>
              <a:ext cx="69249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10E8E7D-D40B-4393-A6E6-97D659BF7ABE}"/>
                </a:ext>
              </a:extLst>
            </p:cNvPr>
            <p:cNvSpPr txBox="1"/>
            <p:nvPr/>
          </p:nvSpPr>
          <p:spPr>
            <a:xfrm>
              <a:off x="1835631" y="4513189"/>
              <a:ext cx="735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RTSP Protocol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1887B4FE-0A9A-44AC-B2BA-83014F47ACBB}"/>
              </a:ext>
            </a:extLst>
          </p:cNvPr>
          <p:cNvSpPr txBox="1"/>
          <p:nvPr/>
        </p:nvSpPr>
        <p:spPr>
          <a:xfrm>
            <a:off x="7674284" y="5616310"/>
            <a:ext cx="1390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/>
                </a:solidFill>
                <a:latin typeface="Raleway" pitchFamily="2" charset="-94"/>
              </a:rPr>
              <a:t>Kibar</a:t>
            </a:r>
            <a:r>
              <a:rPr lang="tr-TR" sz="1000" b="1" dirty="0">
                <a:solidFill>
                  <a:schemeClr val="bg1"/>
                </a:solidFill>
                <a:latin typeface="Raleway" pitchFamily="2" charset="-94"/>
              </a:rPr>
              <a:t>EYE </a:t>
            </a:r>
            <a:r>
              <a:rPr lang="tr-TR" sz="1000" dirty="0">
                <a:solidFill>
                  <a:schemeClr val="bg1"/>
                </a:solidFill>
                <a:latin typeface="Raleway" pitchFamily="2" charset="-94"/>
              </a:rPr>
              <a:t>Faz II</a:t>
            </a:r>
            <a:endParaRPr lang="en-US" sz="1000" b="1" dirty="0">
              <a:solidFill>
                <a:schemeClr val="bg1"/>
              </a:solidFill>
              <a:latin typeface="Raleway" pitchFamily="2" charset="-9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D8DD8B-65DE-4443-8718-ABEEE371CED0}"/>
              </a:ext>
            </a:extLst>
          </p:cNvPr>
          <p:cNvGrpSpPr/>
          <p:nvPr/>
        </p:nvGrpSpPr>
        <p:grpSpPr>
          <a:xfrm>
            <a:off x="2656682" y="4999393"/>
            <a:ext cx="1467837" cy="826410"/>
            <a:chOff x="2847192" y="3435644"/>
            <a:chExt cx="1467837" cy="8264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ABE5C80-210E-4DAE-8BAE-596F2C921096}"/>
                </a:ext>
              </a:extLst>
            </p:cNvPr>
            <p:cNvSpPr/>
            <p:nvPr/>
          </p:nvSpPr>
          <p:spPr>
            <a:xfrm>
              <a:off x="2847192" y="3435644"/>
              <a:ext cx="1467837" cy="826410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8A2A14-ECAC-41FD-B664-81F4074A63B9}"/>
                </a:ext>
              </a:extLst>
            </p:cNvPr>
            <p:cNvSpPr txBox="1"/>
            <p:nvPr/>
          </p:nvSpPr>
          <p:spPr>
            <a:xfrm>
              <a:off x="3202876" y="3542093"/>
              <a:ext cx="1082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GPU Server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  <p:pic>
          <p:nvPicPr>
            <p:cNvPr id="44" name="Graphic 43" descr="Server">
              <a:extLst>
                <a:ext uri="{FF2B5EF4-FFF2-40B4-BE49-F238E27FC236}">
                  <a16:creationId xmlns:a16="http://schemas.microsoft.com/office/drawing/2014/main" id="{CF03D22F-882E-450D-9161-6F2D6C942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66523" y="3739138"/>
              <a:ext cx="460359" cy="460359"/>
            </a:xfrm>
            <a:prstGeom prst="rect">
              <a:avLst/>
            </a:prstGeom>
          </p:spPr>
        </p:pic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1F34639-2247-477E-9D62-F4097E17BA5A}"/>
                </a:ext>
              </a:extLst>
            </p:cNvPr>
            <p:cNvSpPr/>
            <p:nvPr/>
          </p:nvSpPr>
          <p:spPr>
            <a:xfrm>
              <a:off x="3559559" y="4096092"/>
              <a:ext cx="68400" cy="68580"/>
            </a:xfrm>
            <a:prstGeom prst="ellipse">
              <a:avLst/>
            </a:prstGeom>
            <a:solidFill>
              <a:srgbClr val="DB5F13"/>
            </a:solidFill>
            <a:ln>
              <a:solidFill>
                <a:srgbClr val="DB5F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03D607-4933-4E15-979F-6CEA52D1C7FC}"/>
              </a:ext>
            </a:extLst>
          </p:cNvPr>
          <p:cNvGrpSpPr/>
          <p:nvPr/>
        </p:nvGrpSpPr>
        <p:grpSpPr>
          <a:xfrm>
            <a:off x="4538988" y="3920521"/>
            <a:ext cx="1142364" cy="924466"/>
            <a:chOff x="5120501" y="3117241"/>
            <a:chExt cx="1142364" cy="92446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589F24E8-CF5B-40B2-8DAE-8D6AAE333B5D}"/>
                </a:ext>
              </a:extLst>
            </p:cNvPr>
            <p:cNvSpPr/>
            <p:nvPr/>
          </p:nvSpPr>
          <p:spPr>
            <a:xfrm>
              <a:off x="5120501" y="3117241"/>
              <a:ext cx="1142364" cy="924466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0E4BD6-C77E-4878-9E4B-45C19CB0993D}"/>
                </a:ext>
              </a:extLst>
            </p:cNvPr>
            <p:cNvSpPr txBox="1"/>
            <p:nvPr/>
          </p:nvSpPr>
          <p:spPr>
            <a:xfrm>
              <a:off x="5199416" y="3153777"/>
              <a:ext cx="1011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Device Manager App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  <p:pic>
          <p:nvPicPr>
            <p:cNvPr id="79" name="Graphic 78" descr="Database">
              <a:extLst>
                <a:ext uri="{FF2B5EF4-FFF2-40B4-BE49-F238E27FC236}">
                  <a16:creationId xmlns:a16="http://schemas.microsoft.com/office/drawing/2014/main" id="{29EEB55B-0034-4705-A783-B4F535873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11404" y="3550837"/>
              <a:ext cx="399722" cy="399722"/>
            </a:xfrm>
            <a:prstGeom prst="rect">
              <a:avLst/>
            </a:prstGeom>
          </p:spPr>
        </p:pic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59F26F5-4BE1-4B77-923A-3212D9EB91BA}"/>
                </a:ext>
              </a:extLst>
            </p:cNvPr>
            <p:cNvSpPr/>
            <p:nvPr/>
          </p:nvSpPr>
          <p:spPr>
            <a:xfrm>
              <a:off x="5757085" y="3845494"/>
              <a:ext cx="68400" cy="68580"/>
            </a:xfrm>
            <a:prstGeom prst="ellipse">
              <a:avLst/>
            </a:prstGeom>
            <a:solidFill>
              <a:srgbClr val="DB5F13"/>
            </a:solidFill>
            <a:ln>
              <a:solidFill>
                <a:srgbClr val="DB5F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D78E9385-4808-427A-925E-468D29413ED0}"/>
              </a:ext>
            </a:extLst>
          </p:cNvPr>
          <p:cNvGrpSpPr/>
          <p:nvPr/>
        </p:nvGrpSpPr>
        <p:grpSpPr>
          <a:xfrm>
            <a:off x="7467657" y="3723916"/>
            <a:ext cx="1410746" cy="1132002"/>
            <a:chOff x="7319946" y="2910366"/>
            <a:chExt cx="1370834" cy="1132002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4166F3D0-8133-4660-B2A5-95B27E235EBD}"/>
                </a:ext>
              </a:extLst>
            </p:cNvPr>
            <p:cNvSpPr/>
            <p:nvPr/>
          </p:nvSpPr>
          <p:spPr>
            <a:xfrm>
              <a:off x="7319946" y="3117902"/>
              <a:ext cx="1125130" cy="924466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614C5F7-536E-496F-B982-EDBB74423F47}"/>
                </a:ext>
              </a:extLst>
            </p:cNvPr>
            <p:cNvSpPr txBox="1"/>
            <p:nvPr/>
          </p:nvSpPr>
          <p:spPr>
            <a:xfrm>
              <a:off x="7474181" y="3161136"/>
              <a:ext cx="8388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Client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  <p:pic>
          <p:nvPicPr>
            <p:cNvPr id="60" name="Graphic 59" descr="Computer">
              <a:extLst>
                <a:ext uri="{FF2B5EF4-FFF2-40B4-BE49-F238E27FC236}">
                  <a16:creationId xmlns:a16="http://schemas.microsoft.com/office/drawing/2014/main" id="{0D51A789-F394-4D19-BBE5-41B4C107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32817" y="3413929"/>
              <a:ext cx="521626" cy="521626"/>
            </a:xfrm>
            <a:prstGeom prst="rect">
              <a:avLst/>
            </a:prstGeom>
          </p:spPr>
        </p:pic>
        <p:pic>
          <p:nvPicPr>
            <p:cNvPr id="100" name="Graphic 99" descr="User">
              <a:extLst>
                <a:ext uri="{FF2B5EF4-FFF2-40B4-BE49-F238E27FC236}">
                  <a16:creationId xmlns:a16="http://schemas.microsoft.com/office/drawing/2014/main" id="{884FA938-8BF3-4DAC-AC8E-6F159A8E0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4008" y="2910366"/>
              <a:ext cx="436772" cy="436772"/>
            </a:xfrm>
            <a:prstGeom prst="rect">
              <a:avLst/>
            </a:prstGeom>
          </p:spPr>
        </p:pic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ACF13DE-80C0-4B90-B449-77E877A0BAEC}"/>
                </a:ext>
              </a:extLst>
            </p:cNvPr>
            <p:cNvSpPr/>
            <p:nvPr/>
          </p:nvSpPr>
          <p:spPr>
            <a:xfrm>
              <a:off x="7605884" y="3503414"/>
              <a:ext cx="68400" cy="68580"/>
            </a:xfrm>
            <a:prstGeom prst="ellipse">
              <a:avLst/>
            </a:prstGeom>
            <a:solidFill>
              <a:srgbClr val="DB5F13"/>
            </a:solidFill>
            <a:ln>
              <a:solidFill>
                <a:srgbClr val="DB5F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F5FE79-BEEB-47BE-84A8-818DD1FC7123}"/>
              </a:ext>
            </a:extLst>
          </p:cNvPr>
          <p:cNvGrpSpPr/>
          <p:nvPr/>
        </p:nvGrpSpPr>
        <p:grpSpPr>
          <a:xfrm>
            <a:off x="235202" y="2217913"/>
            <a:ext cx="1600200" cy="860420"/>
            <a:chOff x="235202" y="2702379"/>
            <a:chExt cx="1600200" cy="86042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F913BC8-E1DE-442D-BB0A-DF10D9E0DFF7}"/>
                </a:ext>
              </a:extLst>
            </p:cNvPr>
            <p:cNvSpPr/>
            <p:nvPr/>
          </p:nvSpPr>
          <p:spPr>
            <a:xfrm>
              <a:off x="235202" y="2702379"/>
              <a:ext cx="1600200" cy="860420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648B49-F01D-4B4F-90A2-0237876D1505}"/>
                </a:ext>
              </a:extLst>
            </p:cNvPr>
            <p:cNvSpPr txBox="1"/>
            <p:nvPr/>
          </p:nvSpPr>
          <p:spPr>
            <a:xfrm>
              <a:off x="385322" y="2725497"/>
              <a:ext cx="1361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Basler Area/Line Scan Camera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7CBBD32-24EA-4210-89EA-19CAB6B21629}"/>
                </a:ext>
              </a:extLst>
            </p:cNvPr>
            <p:cNvGrpSpPr/>
            <p:nvPr/>
          </p:nvGrpSpPr>
          <p:grpSpPr>
            <a:xfrm>
              <a:off x="385322" y="2989991"/>
              <a:ext cx="1361434" cy="460359"/>
              <a:chOff x="800098" y="1814346"/>
              <a:chExt cx="1361434" cy="46035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C5902E4D-9CBC-40B2-8653-E4A6F01F161F}"/>
                  </a:ext>
                </a:extLst>
              </p:cNvPr>
              <p:cNvGrpSpPr/>
              <p:nvPr/>
            </p:nvGrpSpPr>
            <p:grpSpPr>
              <a:xfrm>
                <a:off x="800098" y="1814346"/>
                <a:ext cx="1361434" cy="460359"/>
                <a:chOff x="876298" y="1471446"/>
                <a:chExt cx="1361434" cy="460359"/>
              </a:xfrm>
            </p:grpSpPr>
            <p:pic>
              <p:nvPicPr>
                <p:cNvPr id="68" name="Graphic 67" descr="Security camera">
                  <a:extLst>
                    <a:ext uri="{FF2B5EF4-FFF2-40B4-BE49-F238E27FC236}">
                      <a16:creationId xmlns:a16="http://schemas.microsoft.com/office/drawing/2014/main" id="{4938694A-85F2-4A18-B1B0-48EC36E60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298" y="1471446"/>
                  <a:ext cx="460359" cy="460359"/>
                </a:xfrm>
                <a:prstGeom prst="rect">
                  <a:avLst/>
                </a:prstGeom>
              </p:spPr>
            </p:pic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C5C21E64-11E4-4CA0-A68E-B802712B5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6658" y="1701625"/>
                  <a:ext cx="901074" cy="0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923EC3A-6026-432A-AF69-9206C194E875}"/>
                  </a:ext>
                </a:extLst>
              </p:cNvPr>
              <p:cNvSpPr/>
              <p:nvPr/>
            </p:nvSpPr>
            <p:spPr>
              <a:xfrm>
                <a:off x="1184257" y="1919323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006D39-4AD3-4DBE-B9E0-F05C36A2F541}"/>
              </a:ext>
            </a:extLst>
          </p:cNvPr>
          <p:cNvGrpSpPr/>
          <p:nvPr/>
        </p:nvGrpSpPr>
        <p:grpSpPr>
          <a:xfrm>
            <a:off x="1841045" y="2351374"/>
            <a:ext cx="759348" cy="409335"/>
            <a:chOff x="1835631" y="4513189"/>
            <a:chExt cx="759348" cy="409335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4B32025-6D13-4C46-99AC-C922A574C49E}"/>
                </a:ext>
              </a:extLst>
            </p:cNvPr>
            <p:cNvCxnSpPr>
              <a:cxnSpLocks/>
            </p:cNvCxnSpPr>
            <p:nvPr/>
          </p:nvCxnSpPr>
          <p:spPr>
            <a:xfrm>
              <a:off x="1902480" y="4922524"/>
              <a:ext cx="69249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84782C5-2D4C-4FA3-92FE-DD61E202D971}"/>
                </a:ext>
              </a:extLst>
            </p:cNvPr>
            <p:cNvSpPr txBox="1"/>
            <p:nvPr/>
          </p:nvSpPr>
          <p:spPr>
            <a:xfrm>
              <a:off x="1835631" y="4513189"/>
              <a:ext cx="735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GigE Protocol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340C480-E699-42F3-B02E-7C022567C608}"/>
              </a:ext>
            </a:extLst>
          </p:cNvPr>
          <p:cNvGrpSpPr/>
          <p:nvPr/>
        </p:nvGrpSpPr>
        <p:grpSpPr>
          <a:xfrm>
            <a:off x="1833730" y="1427941"/>
            <a:ext cx="759348" cy="409335"/>
            <a:chOff x="1835631" y="4513189"/>
            <a:chExt cx="759348" cy="409335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3542E50-3EC1-4169-9D21-8990C833EAD6}"/>
                </a:ext>
              </a:extLst>
            </p:cNvPr>
            <p:cNvCxnSpPr>
              <a:cxnSpLocks/>
            </p:cNvCxnSpPr>
            <p:nvPr/>
          </p:nvCxnSpPr>
          <p:spPr>
            <a:xfrm>
              <a:off x="1902480" y="4922524"/>
              <a:ext cx="69249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B538F0A-EAB5-42F7-9BF2-9674317F69EF}"/>
                </a:ext>
              </a:extLst>
            </p:cNvPr>
            <p:cNvSpPr txBox="1"/>
            <p:nvPr/>
          </p:nvSpPr>
          <p:spPr>
            <a:xfrm>
              <a:off x="1835631" y="4513189"/>
              <a:ext cx="735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IP Protocol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F32B2A1-5A99-4389-84F2-7F0EE0EADC07}"/>
              </a:ext>
            </a:extLst>
          </p:cNvPr>
          <p:cNvGrpSpPr/>
          <p:nvPr/>
        </p:nvGrpSpPr>
        <p:grpSpPr>
          <a:xfrm>
            <a:off x="235202" y="1286802"/>
            <a:ext cx="1600200" cy="860420"/>
            <a:chOff x="235202" y="2702379"/>
            <a:chExt cx="1600200" cy="86042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4C8201E-E0A3-4E4C-BF3C-689613C478B0}"/>
                </a:ext>
              </a:extLst>
            </p:cNvPr>
            <p:cNvSpPr/>
            <p:nvPr/>
          </p:nvSpPr>
          <p:spPr>
            <a:xfrm>
              <a:off x="235202" y="2702379"/>
              <a:ext cx="1600200" cy="860420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94C3A4-2D89-4A93-8A28-59595C85F13A}"/>
                </a:ext>
              </a:extLst>
            </p:cNvPr>
            <p:cNvSpPr txBox="1"/>
            <p:nvPr/>
          </p:nvSpPr>
          <p:spPr>
            <a:xfrm>
              <a:off x="385322" y="2741825"/>
              <a:ext cx="1361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Hikvision Area Scan Camera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B78E72F-342D-42AD-9AE7-7AB7D4A4EF67}"/>
                </a:ext>
              </a:extLst>
            </p:cNvPr>
            <p:cNvGrpSpPr/>
            <p:nvPr/>
          </p:nvGrpSpPr>
          <p:grpSpPr>
            <a:xfrm>
              <a:off x="385322" y="2989991"/>
              <a:ext cx="1361434" cy="460359"/>
              <a:chOff x="800098" y="1814346"/>
              <a:chExt cx="1361434" cy="460359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0CFDA34-FE36-4A3D-8B74-ECED02170CB5}"/>
                  </a:ext>
                </a:extLst>
              </p:cNvPr>
              <p:cNvGrpSpPr/>
              <p:nvPr/>
            </p:nvGrpSpPr>
            <p:grpSpPr>
              <a:xfrm>
                <a:off x="800098" y="1814346"/>
                <a:ext cx="1361434" cy="460359"/>
                <a:chOff x="876298" y="1471446"/>
                <a:chExt cx="1361434" cy="460359"/>
              </a:xfrm>
            </p:grpSpPr>
            <p:pic>
              <p:nvPicPr>
                <p:cNvPr id="108" name="Graphic 107" descr="Security camera">
                  <a:extLst>
                    <a:ext uri="{FF2B5EF4-FFF2-40B4-BE49-F238E27FC236}">
                      <a16:creationId xmlns:a16="http://schemas.microsoft.com/office/drawing/2014/main" id="{10938DD9-23EA-4BB5-AE26-0BDE307D2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298" y="1471446"/>
                  <a:ext cx="460359" cy="460359"/>
                </a:xfrm>
                <a:prstGeom prst="rect">
                  <a:avLst/>
                </a:prstGeom>
              </p:spPr>
            </p:pic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C3158933-A30F-4955-B7A3-AEBFCFC3FF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6658" y="1701625"/>
                  <a:ext cx="901074" cy="0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B98A10F-15EC-4067-AC6B-EF046469893E}"/>
                  </a:ext>
                </a:extLst>
              </p:cNvPr>
              <p:cNvSpPr/>
              <p:nvPr/>
            </p:nvSpPr>
            <p:spPr>
              <a:xfrm>
                <a:off x="1184257" y="1919323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675E2A8-9115-4E2C-BCE7-3E9F0B37CC9E}"/>
              </a:ext>
            </a:extLst>
          </p:cNvPr>
          <p:cNvGrpSpPr/>
          <p:nvPr/>
        </p:nvGrpSpPr>
        <p:grpSpPr>
          <a:xfrm>
            <a:off x="232653" y="3185507"/>
            <a:ext cx="1610677" cy="1303515"/>
            <a:chOff x="649577" y="1449608"/>
            <a:chExt cx="1610677" cy="1476163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6EA3C9A6-7398-4151-989D-FE97F78713FA}"/>
                </a:ext>
              </a:extLst>
            </p:cNvPr>
            <p:cNvSpPr/>
            <p:nvPr/>
          </p:nvSpPr>
          <p:spPr>
            <a:xfrm>
              <a:off x="649577" y="1449608"/>
              <a:ext cx="1600200" cy="1472011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C358DC4-EE7B-4DCA-B8F6-448645D9E8D2}"/>
                </a:ext>
              </a:extLst>
            </p:cNvPr>
            <p:cNvSpPr txBox="1"/>
            <p:nvPr/>
          </p:nvSpPr>
          <p:spPr>
            <a:xfrm>
              <a:off x="783301" y="1573437"/>
              <a:ext cx="1337343" cy="278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Network Camera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63E53BDA-19CB-402C-B1C3-D3E3B6BEF4BA}"/>
                </a:ext>
              </a:extLst>
            </p:cNvPr>
            <p:cNvGrpSpPr/>
            <p:nvPr/>
          </p:nvGrpSpPr>
          <p:grpSpPr>
            <a:xfrm>
              <a:off x="768117" y="1811234"/>
              <a:ext cx="1492137" cy="1114537"/>
              <a:chOff x="768117" y="1864574"/>
              <a:chExt cx="1492137" cy="1114537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5CB47645-EF9D-4DA4-9739-E3C7B9812822}"/>
                  </a:ext>
                </a:extLst>
              </p:cNvPr>
              <p:cNvGrpSpPr/>
              <p:nvPr/>
            </p:nvGrpSpPr>
            <p:grpSpPr>
              <a:xfrm>
                <a:off x="768117" y="1864574"/>
                <a:ext cx="1492137" cy="1114537"/>
                <a:chOff x="844317" y="1521674"/>
                <a:chExt cx="1492137" cy="1114537"/>
              </a:xfrm>
            </p:grpSpPr>
            <p:pic>
              <p:nvPicPr>
                <p:cNvPr id="123" name="Graphic 122" descr="Security camera">
                  <a:extLst>
                    <a:ext uri="{FF2B5EF4-FFF2-40B4-BE49-F238E27FC236}">
                      <a16:creationId xmlns:a16="http://schemas.microsoft.com/office/drawing/2014/main" id="{EFEF6512-880B-4B2F-B6FC-E3E848B396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9501" y="1521674"/>
                  <a:ext cx="460359" cy="460359"/>
                </a:xfrm>
                <a:prstGeom prst="rect">
                  <a:avLst/>
                </a:prstGeom>
              </p:spPr>
            </p:pic>
            <p:pic>
              <p:nvPicPr>
                <p:cNvPr id="124" name="Graphic 123" descr="Security camera">
                  <a:extLst>
                    <a:ext uri="{FF2B5EF4-FFF2-40B4-BE49-F238E27FC236}">
                      <a16:creationId xmlns:a16="http://schemas.microsoft.com/office/drawing/2014/main" id="{02946D79-27D3-455B-8D67-4076849C70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4317" y="2175852"/>
                  <a:ext cx="460359" cy="460359"/>
                </a:xfrm>
                <a:prstGeom prst="rect">
                  <a:avLst/>
                </a:prstGeom>
              </p:spPr>
            </p:pic>
            <p:pic>
              <p:nvPicPr>
                <p:cNvPr id="125" name="Graphic 124" descr="Server">
                  <a:extLst>
                    <a:ext uri="{FF2B5EF4-FFF2-40B4-BE49-F238E27FC236}">
                      <a16:creationId xmlns:a16="http://schemas.microsoft.com/office/drawing/2014/main" id="{9ED626D4-99A3-4E14-A4DE-FCCB4EFA4F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6095" y="1838838"/>
                  <a:ext cx="460359" cy="460359"/>
                </a:xfrm>
                <a:prstGeom prst="rect">
                  <a:avLst/>
                </a:prstGeom>
              </p:spPr>
            </p:pic>
            <p:cxnSp>
              <p:nvCxnSpPr>
                <p:cNvPr id="126" name="Connector: Elbow 125">
                  <a:extLst>
                    <a:ext uri="{FF2B5EF4-FFF2-40B4-BE49-F238E27FC236}">
                      <a16:creationId xmlns:a16="http://schemas.microsoft.com/office/drawing/2014/main" id="{915D0094-0E22-4BBA-A4E0-6F89AE0A5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06129" y="2197509"/>
                  <a:ext cx="484570" cy="184786"/>
                </a:xfrm>
                <a:prstGeom prst="bentConnector3">
                  <a:avLst>
                    <a:gd name="adj1" fmla="val 50000"/>
                  </a:avLst>
                </a:prstGeom>
                <a:ln w="127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or: Elbow 126">
                  <a:extLst>
                    <a:ext uri="{FF2B5EF4-FFF2-40B4-BE49-F238E27FC236}">
                      <a16:creationId xmlns:a16="http://schemas.microsoft.com/office/drawing/2014/main" id="{FF691E3A-6C13-43C7-A7C3-42D01DCCD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1110" y="1753269"/>
                  <a:ext cx="479589" cy="190154"/>
                </a:xfrm>
                <a:prstGeom prst="bentConnector3">
                  <a:avLst>
                    <a:gd name="adj1" fmla="val 50000"/>
                  </a:avLst>
                </a:prstGeom>
                <a:ln w="127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1F17D866-35C6-4EB9-8956-F43212BB63F7}"/>
                  </a:ext>
                </a:extLst>
              </p:cNvPr>
              <p:cNvSpPr/>
              <p:nvPr/>
            </p:nvSpPr>
            <p:spPr>
              <a:xfrm>
                <a:off x="1167459" y="1968703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D23BC258-DA49-4651-B810-39976EDC3D27}"/>
                  </a:ext>
                </a:extLst>
              </p:cNvPr>
              <p:cNvSpPr/>
              <p:nvPr/>
            </p:nvSpPr>
            <p:spPr>
              <a:xfrm>
                <a:off x="1152275" y="2623138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9C55984-F207-4D12-8DA8-C601E4CC25B0}"/>
              </a:ext>
            </a:extLst>
          </p:cNvPr>
          <p:cNvGrpSpPr/>
          <p:nvPr/>
        </p:nvGrpSpPr>
        <p:grpSpPr>
          <a:xfrm>
            <a:off x="1831240" y="3523861"/>
            <a:ext cx="759348" cy="409335"/>
            <a:chOff x="1835631" y="4513189"/>
            <a:chExt cx="759348" cy="409335"/>
          </a:xfrm>
        </p:grpSpPr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CCD4EC8B-3005-4422-8309-ACC458DE68CF}"/>
                </a:ext>
              </a:extLst>
            </p:cNvPr>
            <p:cNvCxnSpPr>
              <a:cxnSpLocks/>
            </p:cNvCxnSpPr>
            <p:nvPr/>
          </p:nvCxnSpPr>
          <p:spPr>
            <a:xfrm>
              <a:off x="1902480" y="4922524"/>
              <a:ext cx="69249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0984A46-A637-4E26-BD3A-D3FF833897F0}"/>
                </a:ext>
              </a:extLst>
            </p:cNvPr>
            <p:cNvSpPr txBox="1"/>
            <p:nvPr/>
          </p:nvSpPr>
          <p:spPr>
            <a:xfrm>
              <a:off x="1835631" y="4513189"/>
              <a:ext cx="735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RTSP Protocol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CB91397-6D5F-4866-AFF2-626CA1FBD8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82" y="1518473"/>
            <a:ext cx="590079" cy="590079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7D4042E2-37B0-4578-B60C-5B5E59B142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66" y="2485410"/>
            <a:ext cx="590079" cy="590079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4F8D7C0-B790-4342-A62A-7298E5015E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12" y="3642783"/>
            <a:ext cx="590079" cy="590079"/>
          </a:xfrm>
          <a:prstGeom prst="rect">
            <a:avLst/>
          </a:prstGeom>
        </p:spPr>
      </p:pic>
      <p:cxnSp>
        <p:nvCxnSpPr>
          <p:cNvPr id="145" name="Connector: Elbow 144">
            <a:extLst>
              <a:ext uri="{FF2B5EF4-FFF2-40B4-BE49-F238E27FC236}">
                <a16:creationId xmlns:a16="http://schemas.microsoft.com/office/drawing/2014/main" id="{E3621B0F-DDC4-4B27-B9E7-9AADCA98A81B}"/>
              </a:ext>
            </a:extLst>
          </p:cNvPr>
          <p:cNvCxnSpPr>
            <a:cxnSpLocks/>
            <a:stCxn id="24" idx="3"/>
            <a:endCxn id="77" idx="1"/>
          </p:cNvCxnSpPr>
          <p:nvPr/>
        </p:nvCxnSpPr>
        <p:spPr>
          <a:xfrm>
            <a:off x="3246761" y="1813513"/>
            <a:ext cx="1292227" cy="2569241"/>
          </a:xfrm>
          <a:prstGeom prst="bentConnector3">
            <a:avLst>
              <a:gd name="adj1" fmla="val 82854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Connector: Elbow 145">
            <a:extLst>
              <a:ext uri="{FF2B5EF4-FFF2-40B4-BE49-F238E27FC236}">
                <a16:creationId xmlns:a16="http://schemas.microsoft.com/office/drawing/2014/main" id="{3332D5BC-07BE-4BC2-A3A1-46A82C695427}"/>
              </a:ext>
            </a:extLst>
          </p:cNvPr>
          <p:cNvCxnSpPr>
            <a:cxnSpLocks/>
            <a:stCxn id="143" idx="3"/>
            <a:endCxn id="77" idx="1"/>
          </p:cNvCxnSpPr>
          <p:nvPr/>
        </p:nvCxnSpPr>
        <p:spPr>
          <a:xfrm>
            <a:off x="3243645" y="2780450"/>
            <a:ext cx="1295343" cy="1602304"/>
          </a:xfrm>
          <a:prstGeom prst="bentConnector3">
            <a:avLst>
              <a:gd name="adj1" fmla="val 83405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Connector: Elbow 146">
            <a:extLst>
              <a:ext uri="{FF2B5EF4-FFF2-40B4-BE49-F238E27FC236}">
                <a16:creationId xmlns:a16="http://schemas.microsoft.com/office/drawing/2014/main" id="{F07AF86D-0164-4BF0-9560-A03FE640FA22}"/>
              </a:ext>
            </a:extLst>
          </p:cNvPr>
          <p:cNvCxnSpPr>
            <a:cxnSpLocks/>
            <a:stCxn id="144" idx="3"/>
            <a:endCxn id="77" idx="1"/>
          </p:cNvCxnSpPr>
          <p:nvPr/>
        </p:nvCxnSpPr>
        <p:spPr>
          <a:xfrm>
            <a:off x="3251591" y="3937823"/>
            <a:ext cx="1287397" cy="444931"/>
          </a:xfrm>
          <a:prstGeom prst="bentConnector3">
            <a:avLst>
              <a:gd name="adj1" fmla="val 83611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Connector: Elbow 147">
            <a:extLst>
              <a:ext uri="{FF2B5EF4-FFF2-40B4-BE49-F238E27FC236}">
                <a16:creationId xmlns:a16="http://schemas.microsoft.com/office/drawing/2014/main" id="{0BFD0B0F-0C33-4E33-94E9-CA2B0F99427E}"/>
              </a:ext>
            </a:extLst>
          </p:cNvPr>
          <p:cNvCxnSpPr>
            <a:cxnSpLocks/>
            <a:stCxn id="20" idx="3"/>
            <a:endCxn id="77" idx="1"/>
          </p:cNvCxnSpPr>
          <p:nvPr/>
        </p:nvCxnSpPr>
        <p:spPr>
          <a:xfrm flipV="1">
            <a:off x="4124519" y="4382754"/>
            <a:ext cx="414469" cy="1029844"/>
          </a:xfrm>
          <a:prstGeom prst="bentConnector3">
            <a:avLst>
              <a:gd name="adj1" fmla="val 4803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39032A4-B551-4D87-AF08-64D2878499C7}"/>
              </a:ext>
            </a:extLst>
          </p:cNvPr>
          <p:cNvGrpSpPr/>
          <p:nvPr/>
        </p:nvGrpSpPr>
        <p:grpSpPr>
          <a:xfrm>
            <a:off x="6017296" y="3936427"/>
            <a:ext cx="1142364" cy="924466"/>
            <a:chOff x="5120501" y="3117241"/>
            <a:chExt cx="1142364" cy="924466"/>
          </a:xfrm>
        </p:grpSpPr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7954C42B-5E6D-4891-AE9A-ADB657008480}"/>
                </a:ext>
              </a:extLst>
            </p:cNvPr>
            <p:cNvSpPr/>
            <p:nvPr/>
          </p:nvSpPr>
          <p:spPr>
            <a:xfrm>
              <a:off x="5120501" y="3117241"/>
              <a:ext cx="1142364" cy="924466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4757A65-96FC-4A24-933F-7C2A83E23887}"/>
                </a:ext>
              </a:extLst>
            </p:cNvPr>
            <p:cNvSpPr txBox="1"/>
            <p:nvPr/>
          </p:nvSpPr>
          <p:spPr>
            <a:xfrm>
              <a:off x="5199416" y="3153777"/>
              <a:ext cx="1011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Raleway" pitchFamily="2" charset="-94"/>
                </a:rPr>
                <a:t>Web Portal App</a:t>
              </a:r>
              <a:endParaRPr lang="en-US" sz="1000" dirty="0">
                <a:solidFill>
                  <a:schemeClr val="bg1"/>
                </a:solidFill>
                <a:latin typeface="Raleway" pitchFamily="2" charset="-94"/>
              </a:endParaRPr>
            </a:p>
          </p:txBody>
        </p:sp>
        <p:pic>
          <p:nvPicPr>
            <p:cNvPr id="152" name="Graphic 151" descr="Database">
              <a:extLst>
                <a:ext uri="{FF2B5EF4-FFF2-40B4-BE49-F238E27FC236}">
                  <a16:creationId xmlns:a16="http://schemas.microsoft.com/office/drawing/2014/main" id="{4E38A538-F9CE-4AF1-AF86-C7C6E7BB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11404" y="3550837"/>
              <a:ext cx="399722" cy="399722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DF3A83F-F30D-4AFD-8F6B-CF75E54FC190}"/>
                </a:ext>
              </a:extLst>
            </p:cNvPr>
            <p:cNvSpPr/>
            <p:nvPr/>
          </p:nvSpPr>
          <p:spPr>
            <a:xfrm>
              <a:off x="5757085" y="3845494"/>
              <a:ext cx="68400" cy="68580"/>
            </a:xfrm>
            <a:prstGeom prst="ellipse">
              <a:avLst/>
            </a:prstGeom>
            <a:solidFill>
              <a:srgbClr val="DB5F13"/>
            </a:solidFill>
            <a:ln>
              <a:solidFill>
                <a:srgbClr val="DB5F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C7805B16-A4A4-45E5-953A-64C93B25310F}"/>
              </a:ext>
            </a:extLst>
          </p:cNvPr>
          <p:cNvCxnSpPr>
            <a:cxnSpLocks/>
          </p:cNvCxnSpPr>
          <p:nvPr/>
        </p:nvCxnSpPr>
        <p:spPr>
          <a:xfrm>
            <a:off x="5679680" y="4370023"/>
            <a:ext cx="31198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ight Brace 177">
            <a:extLst>
              <a:ext uri="{FF2B5EF4-FFF2-40B4-BE49-F238E27FC236}">
                <a16:creationId xmlns:a16="http://schemas.microsoft.com/office/drawing/2014/main" id="{2475A9EC-99DC-4C95-AF85-53ED0E23F18E}"/>
              </a:ext>
            </a:extLst>
          </p:cNvPr>
          <p:cNvSpPr/>
          <p:nvPr/>
        </p:nvSpPr>
        <p:spPr>
          <a:xfrm>
            <a:off x="4741836" y="1489701"/>
            <a:ext cx="211358" cy="1965304"/>
          </a:xfrm>
          <a:prstGeom prst="rightBrace">
            <a:avLst>
              <a:gd name="adj1" fmla="val 83060"/>
              <a:gd name="adj2" fmla="val 49154"/>
            </a:avLst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FB3C9693-6DAF-49A0-9D95-0C67B1C2EF38}"/>
              </a:ext>
            </a:extLst>
          </p:cNvPr>
          <p:cNvCxnSpPr>
            <a:cxnSpLocks/>
          </p:cNvCxnSpPr>
          <p:nvPr/>
        </p:nvCxnSpPr>
        <p:spPr>
          <a:xfrm>
            <a:off x="7161038" y="4370023"/>
            <a:ext cx="31198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ight Brace 181">
            <a:extLst>
              <a:ext uri="{FF2B5EF4-FFF2-40B4-BE49-F238E27FC236}">
                <a16:creationId xmlns:a16="http://schemas.microsoft.com/office/drawing/2014/main" id="{92FA271C-555B-48E3-AE46-D6D304F61E45}"/>
              </a:ext>
            </a:extLst>
          </p:cNvPr>
          <p:cNvSpPr/>
          <p:nvPr/>
        </p:nvSpPr>
        <p:spPr>
          <a:xfrm rot="16200000">
            <a:off x="6486388" y="1900502"/>
            <a:ext cx="211358" cy="3683625"/>
          </a:xfrm>
          <a:prstGeom prst="rightBrace">
            <a:avLst>
              <a:gd name="adj1" fmla="val 83060"/>
              <a:gd name="adj2" fmla="val 49154"/>
            </a:avLst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A22AC65-81A3-4FD3-974A-9F2F4E29E4DE}"/>
              </a:ext>
            </a:extLst>
          </p:cNvPr>
          <p:cNvGrpSpPr/>
          <p:nvPr/>
        </p:nvGrpSpPr>
        <p:grpSpPr>
          <a:xfrm>
            <a:off x="5311624" y="1438541"/>
            <a:ext cx="2500041" cy="2027512"/>
            <a:chOff x="6035123" y="1400301"/>
            <a:chExt cx="2500041" cy="2027512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6CA9B893-8535-4253-A177-5F1CDFD894DA}"/>
                </a:ext>
              </a:extLst>
            </p:cNvPr>
            <p:cNvSpPr/>
            <p:nvPr/>
          </p:nvSpPr>
          <p:spPr>
            <a:xfrm>
              <a:off x="6035123" y="1400301"/>
              <a:ext cx="2500041" cy="2027512"/>
            </a:xfrm>
            <a:prstGeom prst="roundRect">
              <a:avLst>
                <a:gd name="adj" fmla="val 5080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E26D4A-6DB6-40B7-91FC-FC6F5222B808}"/>
                </a:ext>
              </a:extLst>
            </p:cNvPr>
            <p:cNvGrpSpPr/>
            <p:nvPr/>
          </p:nvGrpSpPr>
          <p:grpSpPr>
            <a:xfrm>
              <a:off x="7263626" y="1464772"/>
              <a:ext cx="1246262" cy="924466"/>
              <a:chOff x="1864926" y="1332748"/>
              <a:chExt cx="1246262" cy="924466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4236283A-FE1C-4AC5-AB6A-FF0DB9E84450}"/>
                  </a:ext>
                </a:extLst>
              </p:cNvPr>
              <p:cNvSpPr/>
              <p:nvPr/>
            </p:nvSpPr>
            <p:spPr>
              <a:xfrm>
                <a:off x="1902481" y="1332748"/>
                <a:ext cx="1147748" cy="924466"/>
              </a:xfrm>
              <a:prstGeom prst="roundRect">
                <a:avLst/>
              </a:prstGeom>
              <a:solidFill>
                <a:schemeClr val="tx1"/>
              </a:solidFill>
              <a:ln w="9525"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0D2EA09-0ED1-48D2-AFD1-F5E4F6D3E309}"/>
                  </a:ext>
                </a:extLst>
              </p:cNvPr>
              <p:cNvSpPr txBox="1"/>
              <p:nvPr/>
            </p:nvSpPr>
            <p:spPr>
              <a:xfrm>
                <a:off x="1864926" y="1369284"/>
                <a:ext cx="12462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000" dirty="0">
                    <a:solidFill>
                      <a:schemeClr val="bg1"/>
                    </a:solidFill>
                    <a:latin typeface="Raleway" pitchFamily="2" charset="-94"/>
                  </a:rPr>
                  <a:t>MongoDB Server</a:t>
                </a:r>
                <a:endParaRPr lang="en-US" sz="1000" dirty="0">
                  <a:solidFill>
                    <a:schemeClr val="bg1"/>
                  </a:solidFill>
                  <a:latin typeface="Raleway" pitchFamily="2" charset="-94"/>
                </a:endParaRPr>
              </a:p>
            </p:txBody>
          </p:sp>
          <p:pic>
            <p:nvPicPr>
              <p:cNvPr id="40" name="Graphic 39" descr="Database">
                <a:extLst>
                  <a:ext uri="{FF2B5EF4-FFF2-40B4-BE49-F238E27FC236}">
                    <a16:creationId xmlns:a16="http://schemas.microsoft.com/office/drawing/2014/main" id="{7409641E-EF7A-408E-B70D-863D5CC10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265247" y="1684437"/>
                <a:ext cx="399722" cy="399722"/>
              </a:xfrm>
              <a:prstGeom prst="rect">
                <a:avLst/>
              </a:prstGeom>
            </p:spPr>
          </p:pic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0B33CB1E-3324-4E27-BB2A-8D64A49F690D}"/>
                  </a:ext>
                </a:extLst>
              </p:cNvPr>
              <p:cNvSpPr/>
              <p:nvPr/>
            </p:nvSpPr>
            <p:spPr>
              <a:xfrm>
                <a:off x="2508254" y="1985448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07EC2F5-FE76-460B-93A0-0292BAB107E8}"/>
                </a:ext>
              </a:extLst>
            </p:cNvPr>
            <p:cNvGrpSpPr/>
            <p:nvPr/>
          </p:nvGrpSpPr>
          <p:grpSpPr>
            <a:xfrm>
              <a:off x="7266909" y="2444993"/>
              <a:ext cx="1246262" cy="924466"/>
              <a:chOff x="1864926" y="1332748"/>
              <a:chExt cx="1246262" cy="924466"/>
            </a:xfrm>
          </p:grpSpPr>
          <p:sp>
            <p:nvSpPr>
              <p:cNvPr id="170" name="Rectangle: Rounded Corners 169">
                <a:extLst>
                  <a:ext uri="{FF2B5EF4-FFF2-40B4-BE49-F238E27FC236}">
                    <a16:creationId xmlns:a16="http://schemas.microsoft.com/office/drawing/2014/main" id="{C3603B8F-76E7-403B-9AE0-F813AC9025CB}"/>
                  </a:ext>
                </a:extLst>
              </p:cNvPr>
              <p:cNvSpPr/>
              <p:nvPr/>
            </p:nvSpPr>
            <p:spPr>
              <a:xfrm>
                <a:off x="1902481" y="1332748"/>
                <a:ext cx="1147748" cy="924466"/>
              </a:xfrm>
              <a:prstGeom prst="roundRect">
                <a:avLst/>
              </a:prstGeom>
              <a:solidFill>
                <a:schemeClr val="tx1"/>
              </a:solidFill>
              <a:ln w="9525"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EB976DDF-004B-457B-A717-88D61FB3E6D8}"/>
                  </a:ext>
                </a:extLst>
              </p:cNvPr>
              <p:cNvSpPr txBox="1"/>
              <p:nvPr/>
            </p:nvSpPr>
            <p:spPr>
              <a:xfrm>
                <a:off x="1864926" y="1369284"/>
                <a:ext cx="12462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000" dirty="0">
                    <a:solidFill>
                      <a:schemeClr val="bg1"/>
                    </a:solidFill>
                    <a:latin typeface="Raleway" pitchFamily="2" charset="-94"/>
                  </a:rPr>
                  <a:t>Mail Server</a:t>
                </a:r>
                <a:endParaRPr lang="en-US" sz="1000" dirty="0">
                  <a:solidFill>
                    <a:schemeClr val="bg1"/>
                  </a:solidFill>
                  <a:latin typeface="Raleway" pitchFamily="2" charset="-94"/>
                </a:endParaRPr>
              </a:p>
            </p:txBody>
          </p:sp>
          <p:pic>
            <p:nvPicPr>
              <p:cNvPr id="172" name="Graphic 171" descr="Database">
                <a:extLst>
                  <a:ext uri="{FF2B5EF4-FFF2-40B4-BE49-F238E27FC236}">
                    <a16:creationId xmlns:a16="http://schemas.microsoft.com/office/drawing/2014/main" id="{D8456E3B-FD9B-4E4E-BBF1-16E347FAEC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265247" y="1684437"/>
                <a:ext cx="399722" cy="399722"/>
              </a:xfrm>
              <a:prstGeom prst="rect">
                <a:avLst/>
              </a:prstGeom>
            </p:spPr>
          </p:pic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D7F79E68-E34D-4833-81E9-FEF9A3221F9C}"/>
                  </a:ext>
                </a:extLst>
              </p:cNvPr>
              <p:cNvSpPr/>
              <p:nvPr/>
            </p:nvSpPr>
            <p:spPr>
              <a:xfrm>
                <a:off x="2508254" y="1985448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1759338E-51A3-4667-BDFE-A77ADB3249D8}"/>
                </a:ext>
              </a:extLst>
            </p:cNvPr>
            <p:cNvGrpSpPr/>
            <p:nvPr/>
          </p:nvGrpSpPr>
          <p:grpSpPr>
            <a:xfrm>
              <a:off x="6059610" y="2444993"/>
              <a:ext cx="1246262" cy="924466"/>
              <a:chOff x="1864926" y="1332748"/>
              <a:chExt cx="1246262" cy="924466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819F2AF8-1596-4B6B-9FFD-9A76EA9CCDA5}"/>
                  </a:ext>
                </a:extLst>
              </p:cNvPr>
              <p:cNvSpPr/>
              <p:nvPr/>
            </p:nvSpPr>
            <p:spPr>
              <a:xfrm>
                <a:off x="1902481" y="1332748"/>
                <a:ext cx="1147748" cy="924466"/>
              </a:xfrm>
              <a:prstGeom prst="roundRect">
                <a:avLst/>
              </a:prstGeom>
              <a:solidFill>
                <a:schemeClr val="tx1"/>
              </a:solidFill>
              <a:ln w="9525"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8701A1C-EF29-4568-9FB4-B2C42F9FCCC6}"/>
                  </a:ext>
                </a:extLst>
              </p:cNvPr>
              <p:cNvSpPr txBox="1"/>
              <p:nvPr/>
            </p:nvSpPr>
            <p:spPr>
              <a:xfrm>
                <a:off x="1864926" y="1369284"/>
                <a:ext cx="12462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000" dirty="0">
                    <a:solidFill>
                      <a:schemeClr val="bg1"/>
                    </a:solidFill>
                    <a:latin typeface="Raleway" pitchFamily="2" charset="-94"/>
                  </a:rPr>
                  <a:t>Minio Blob Server</a:t>
                </a:r>
                <a:endParaRPr lang="en-US" sz="1000" dirty="0">
                  <a:solidFill>
                    <a:schemeClr val="bg1"/>
                  </a:solidFill>
                  <a:latin typeface="Raleway" pitchFamily="2" charset="-94"/>
                </a:endParaRPr>
              </a:p>
            </p:txBody>
          </p:sp>
          <p:pic>
            <p:nvPicPr>
              <p:cNvPr id="167" name="Graphic 166" descr="Database">
                <a:extLst>
                  <a:ext uri="{FF2B5EF4-FFF2-40B4-BE49-F238E27FC236}">
                    <a16:creationId xmlns:a16="http://schemas.microsoft.com/office/drawing/2014/main" id="{A9E73180-39B9-474A-B372-45E7A24A1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265247" y="1684437"/>
                <a:ext cx="399722" cy="399722"/>
              </a:xfrm>
              <a:prstGeom prst="rect">
                <a:avLst/>
              </a:prstGeom>
            </p:spPr>
          </p:pic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7CBAD7B-B75E-418A-B879-21793F1B6738}"/>
                  </a:ext>
                </a:extLst>
              </p:cNvPr>
              <p:cNvSpPr/>
              <p:nvPr/>
            </p:nvSpPr>
            <p:spPr>
              <a:xfrm>
                <a:off x="2508254" y="1985448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62F2516-2DCB-449F-AE1D-16477F5697D1}"/>
                </a:ext>
              </a:extLst>
            </p:cNvPr>
            <p:cNvGrpSpPr/>
            <p:nvPr/>
          </p:nvGrpSpPr>
          <p:grpSpPr>
            <a:xfrm>
              <a:off x="6088208" y="1465610"/>
              <a:ext cx="1151727" cy="922790"/>
              <a:chOff x="5739804" y="1427746"/>
              <a:chExt cx="1151727" cy="922790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40AF67F8-AEF4-454D-8A38-131CFD318252}"/>
                  </a:ext>
                </a:extLst>
              </p:cNvPr>
              <p:cNvGrpSpPr/>
              <p:nvPr/>
            </p:nvGrpSpPr>
            <p:grpSpPr>
              <a:xfrm>
                <a:off x="5739804" y="1427746"/>
                <a:ext cx="1151727" cy="922790"/>
                <a:chOff x="5763797" y="1323201"/>
                <a:chExt cx="902916" cy="922790"/>
              </a:xfrm>
            </p:grpSpPr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9A48B9B2-CFC6-425B-B39E-1BCBB40E5AA1}"/>
                    </a:ext>
                  </a:extLst>
                </p:cNvPr>
                <p:cNvSpPr/>
                <p:nvPr/>
              </p:nvSpPr>
              <p:spPr>
                <a:xfrm>
                  <a:off x="5763797" y="1323201"/>
                  <a:ext cx="902916" cy="922790"/>
                </a:xfrm>
                <a:prstGeom prst="roundRect">
                  <a:avLst/>
                </a:prstGeom>
                <a:solidFill>
                  <a:schemeClr val="tx1"/>
                </a:solidFill>
                <a:ln w="9525">
                  <a:solidFill>
                    <a:schemeClr val="bg2">
                      <a:lumMod val="50000"/>
                    </a:schemeClr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EF1850D-A736-4741-9973-3F92E3ED79FB}"/>
                    </a:ext>
                  </a:extLst>
                </p:cNvPr>
                <p:cNvSpPr txBox="1"/>
                <p:nvPr/>
              </p:nvSpPr>
              <p:spPr>
                <a:xfrm>
                  <a:off x="5927481" y="1395363"/>
                  <a:ext cx="60482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000" dirty="0">
                      <a:solidFill>
                        <a:schemeClr val="bg1"/>
                      </a:solidFill>
                      <a:latin typeface="Raleway" pitchFamily="2" charset="-94"/>
                    </a:rPr>
                    <a:t>PLC</a:t>
                  </a:r>
                  <a:endParaRPr lang="en-US" sz="1000" dirty="0">
                    <a:solidFill>
                      <a:schemeClr val="bg1"/>
                    </a:solidFill>
                    <a:latin typeface="Raleway" pitchFamily="2" charset="-94"/>
                  </a:endParaRPr>
                </a:p>
              </p:txBody>
            </p:sp>
          </p:grpSp>
          <p:pic>
            <p:nvPicPr>
              <p:cNvPr id="175" name="Graphic 174" descr="Server">
                <a:extLst>
                  <a:ext uri="{FF2B5EF4-FFF2-40B4-BE49-F238E27FC236}">
                    <a16:creationId xmlns:a16="http://schemas.microsoft.com/office/drawing/2014/main" id="{D86006DD-765A-491C-9726-C86DA4516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01012" y="1761014"/>
                <a:ext cx="460359" cy="460359"/>
              </a:xfrm>
              <a:prstGeom prst="rect">
                <a:avLst/>
              </a:prstGeom>
            </p:spPr>
          </p:pic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A0F2C67B-329A-4872-9C8D-10F91B4CB418}"/>
                  </a:ext>
                </a:extLst>
              </p:cNvPr>
              <p:cNvSpPr/>
              <p:nvPr/>
            </p:nvSpPr>
            <p:spPr>
              <a:xfrm>
                <a:off x="6305924" y="2120259"/>
                <a:ext cx="68400" cy="68580"/>
              </a:xfrm>
              <a:prstGeom prst="ellipse">
                <a:avLst/>
              </a:prstGeom>
              <a:solidFill>
                <a:srgbClr val="DB5F13"/>
              </a:solidFill>
              <a:ln>
                <a:solidFill>
                  <a:srgbClr val="DB5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</p:grpSp>
      </p:grp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979EE349-1F8B-4C0B-BEBE-4A19931A9B67}"/>
              </a:ext>
            </a:extLst>
          </p:cNvPr>
          <p:cNvSpPr/>
          <p:nvPr/>
        </p:nvSpPr>
        <p:spPr>
          <a:xfrm>
            <a:off x="2577225" y="1224644"/>
            <a:ext cx="735978" cy="3260713"/>
          </a:xfrm>
          <a:prstGeom prst="round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3FF7A2A-30F4-47D7-9A0C-47254088E924}"/>
              </a:ext>
            </a:extLst>
          </p:cNvPr>
          <p:cNvSpPr txBox="1"/>
          <p:nvPr/>
        </p:nvSpPr>
        <p:spPr>
          <a:xfrm>
            <a:off x="2538117" y="1286914"/>
            <a:ext cx="771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/>
                </a:solidFill>
                <a:latin typeface="Raleway" pitchFamily="2" charset="-94"/>
              </a:rPr>
              <a:t>Devices</a:t>
            </a:r>
            <a:endParaRPr lang="en-US" sz="1000" dirty="0">
              <a:solidFill>
                <a:schemeClr val="bg1"/>
              </a:solidFill>
              <a:latin typeface="Raleway" pitchFamily="2" charset="-94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AC3001D-77C8-4675-B771-FB790AD0BACB}"/>
              </a:ext>
            </a:extLst>
          </p:cNvPr>
          <p:cNvSpPr/>
          <p:nvPr/>
        </p:nvSpPr>
        <p:spPr>
          <a:xfrm>
            <a:off x="114790" y="564540"/>
            <a:ext cx="4541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Blok Diyagram</a:t>
            </a:r>
          </a:p>
        </p:txBody>
      </p:sp>
      <p:pic>
        <p:nvPicPr>
          <p:cNvPr id="203" name="Picture 202" descr="Docker Logo and symbol, meaning, history, PNG, brand">
            <a:extLst>
              <a:ext uri="{FF2B5EF4-FFF2-40B4-BE49-F238E27FC236}">
                <a16:creationId xmlns:a16="http://schemas.microsoft.com/office/drawing/2014/main" id="{CC946F9D-159E-4C12-9E40-9310F8A10AA7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2" y="6048941"/>
            <a:ext cx="610479" cy="3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Picture 203" descr="MongoDB logo and symbol, meaning, history, PNG">
            <a:extLst>
              <a:ext uri="{FF2B5EF4-FFF2-40B4-BE49-F238E27FC236}">
                <a16:creationId xmlns:a16="http://schemas.microsoft.com/office/drawing/2014/main" id="{DB0146EB-5058-46EB-A440-54EDC48E1EA4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7" y="5995060"/>
            <a:ext cx="852596" cy="54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Picture 204" descr="FastAPI">
            <a:extLst>
              <a:ext uri="{FF2B5EF4-FFF2-40B4-BE49-F238E27FC236}">
                <a16:creationId xmlns:a16="http://schemas.microsoft.com/office/drawing/2014/main" id="{837A6177-72BA-467B-8851-E0285166E283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29" y="6040310"/>
            <a:ext cx="1442085" cy="51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Picture 205" descr="Python Logo PNG vector in SVG, PDF, AI, CDR format">
            <a:extLst>
              <a:ext uri="{FF2B5EF4-FFF2-40B4-BE49-F238E27FC236}">
                <a16:creationId xmlns:a16="http://schemas.microsoft.com/office/drawing/2014/main" id="{8AA637D6-EA52-4966-AAD2-38D4D7B512D7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00" y="6022929"/>
            <a:ext cx="819940" cy="55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Picture 206" descr="Open Policy Agent | OPA Ecosystem - Minio API Authorization">
            <a:extLst>
              <a:ext uri="{FF2B5EF4-FFF2-40B4-BE49-F238E27FC236}">
                <a16:creationId xmlns:a16="http://schemas.microsoft.com/office/drawing/2014/main" id="{AC80CACC-BE37-4CA0-887D-1BB9793B8428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34" y="6042136"/>
            <a:ext cx="550680" cy="54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Picture 207" descr="What is Nginx Web Server? [Explained in Simple Terms]">
            <a:extLst>
              <a:ext uri="{FF2B5EF4-FFF2-40B4-BE49-F238E27FC236}">
                <a16:creationId xmlns:a16="http://schemas.microsoft.com/office/drawing/2014/main" id="{A0466A9B-7EB1-4768-88C4-C0DCFEEBAFC5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5" y="6011925"/>
            <a:ext cx="972745" cy="57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Picture 208" descr="File:Hikvision logo.svg - Wikipedia">
            <a:extLst>
              <a:ext uri="{FF2B5EF4-FFF2-40B4-BE49-F238E27FC236}">
                <a16:creationId xmlns:a16="http://schemas.microsoft.com/office/drawing/2014/main" id="{1DF12E7C-8675-44B1-8530-395CF7C8ACAA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942" y="6225500"/>
            <a:ext cx="972745" cy="16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Picture 209" descr="Ubuntu Logo PNG Vector (AI) Free Download">
            <a:extLst>
              <a:ext uri="{FF2B5EF4-FFF2-40B4-BE49-F238E27FC236}">
                <a16:creationId xmlns:a16="http://schemas.microsoft.com/office/drawing/2014/main" id="{BD3EEE4F-E79E-45A6-B98F-79C23C41C259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80" y="6047669"/>
            <a:ext cx="633876" cy="50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Picture 210" descr="Basler - Edge AI and Vision Alliance">
            <a:extLst>
              <a:ext uri="{FF2B5EF4-FFF2-40B4-BE49-F238E27FC236}">
                <a16:creationId xmlns:a16="http://schemas.microsoft.com/office/drawing/2014/main" id="{C90D7B3E-EDD3-41E8-A572-727474D39501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36" y="5963456"/>
            <a:ext cx="971192" cy="588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75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0D4924-D5E7-477B-941F-A1C4FC05E3BB}"/>
              </a:ext>
            </a:extLst>
          </p:cNvPr>
          <p:cNvSpPr txBox="1"/>
          <p:nvPr/>
        </p:nvSpPr>
        <p:spPr>
          <a:xfrm>
            <a:off x="532434" y="407903"/>
            <a:ext cx="7257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Web App &amp; Manage App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A6CEC-C050-49BF-A7A9-F2B75CE48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1"/>
          <a:stretch/>
        </p:blipFill>
        <p:spPr>
          <a:xfrm>
            <a:off x="283403" y="1616529"/>
            <a:ext cx="4428492" cy="1765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0829FE-C110-4568-ADC1-E666E626B4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0"/>
          <a:stretch/>
        </p:blipFill>
        <p:spPr>
          <a:xfrm>
            <a:off x="4931227" y="1616529"/>
            <a:ext cx="4009767" cy="2081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5B15A-E395-4F0C-9723-4211FA0B86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/>
          <a:stretch/>
        </p:blipFill>
        <p:spPr>
          <a:xfrm>
            <a:off x="283403" y="4005935"/>
            <a:ext cx="4428492" cy="2064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563D2A-328B-4EAC-93F2-8B85C89B03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1"/>
          <a:stretch/>
        </p:blipFill>
        <p:spPr>
          <a:xfrm>
            <a:off x="4847519" y="4005934"/>
            <a:ext cx="4093475" cy="20991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094E7A-C9C8-43C9-B756-DC336518603E}"/>
              </a:ext>
            </a:extLst>
          </p:cNvPr>
          <p:cNvSpPr/>
          <p:nvPr/>
        </p:nvSpPr>
        <p:spPr>
          <a:xfrm>
            <a:off x="3638583" y="1646786"/>
            <a:ext cx="1045028" cy="133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8632C-3963-41EE-99C6-9205A00C9099}"/>
              </a:ext>
            </a:extLst>
          </p:cNvPr>
          <p:cNvSpPr/>
          <p:nvPr/>
        </p:nvSpPr>
        <p:spPr>
          <a:xfrm>
            <a:off x="7843449" y="1537285"/>
            <a:ext cx="1045028" cy="191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97F090-9B0E-4724-A4F4-008EDAB53A6F}"/>
              </a:ext>
            </a:extLst>
          </p:cNvPr>
          <p:cNvSpPr/>
          <p:nvPr/>
        </p:nvSpPr>
        <p:spPr>
          <a:xfrm>
            <a:off x="3650540" y="4063083"/>
            <a:ext cx="1045028" cy="117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533AB9-4062-42B9-92A9-AFF2342B4891}"/>
              </a:ext>
            </a:extLst>
          </p:cNvPr>
          <p:cNvSpPr/>
          <p:nvPr/>
        </p:nvSpPr>
        <p:spPr>
          <a:xfrm>
            <a:off x="1157711" y="3910692"/>
            <a:ext cx="3618396" cy="179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52036E-92A2-4045-8E9F-400D4BA4586C}"/>
              </a:ext>
            </a:extLst>
          </p:cNvPr>
          <p:cNvSpPr txBox="1"/>
          <p:nvPr/>
        </p:nvSpPr>
        <p:spPr>
          <a:xfrm>
            <a:off x="532434" y="933180"/>
            <a:ext cx="85987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-Ubuntu Server kurulumları (Windows – Ubuntu dönüşümü)</a:t>
            </a:r>
          </a:p>
          <a:p>
            <a:r>
              <a:rPr lang="tr-TR" dirty="0"/>
              <a:t>-Ubuntu Server üzerinde docker image ve container yapılandırılması.</a:t>
            </a:r>
          </a:p>
          <a:p>
            <a:r>
              <a:rPr lang="tr-TR" dirty="0"/>
              <a:t>-MongoDB App Dockerize kullanımı</a:t>
            </a:r>
          </a:p>
          <a:p>
            <a:r>
              <a:rPr lang="tr-TR" dirty="0"/>
              <a:t>-Minio BLOB File Management App Dockerize kullanımı</a:t>
            </a:r>
          </a:p>
          <a:p>
            <a:r>
              <a:rPr lang="tr-TR" dirty="0"/>
              <a:t>-React Js (NGINX) Web Server App Dockerize Kullanımı </a:t>
            </a:r>
          </a:p>
          <a:p>
            <a:r>
              <a:rPr lang="tr-TR" dirty="0"/>
              <a:t>-API Manager Altyapısının geliştirilmesi Swagger UI ve Fast API </a:t>
            </a:r>
          </a:p>
          <a:p>
            <a:r>
              <a:rPr lang="tr-TR" dirty="0"/>
              <a:t>	- Edge cihazların yönetimi Rest mimarisi geliştirmeleri</a:t>
            </a:r>
          </a:p>
          <a:p>
            <a:r>
              <a:rPr lang="tr-TR" dirty="0"/>
              <a:t>	- Uzaktan cihazlara erişme ve aktif kameralar start/stop ve model çalıştırma.</a:t>
            </a:r>
          </a:p>
          <a:p>
            <a:r>
              <a:rPr lang="tr-TR" dirty="0"/>
              <a:t>	- Web UI ekranlarını çalıştıracak endpoint lerin oluşturulması </a:t>
            </a:r>
          </a:p>
          <a:p>
            <a:pPr algn="just"/>
            <a:r>
              <a:rPr lang="tr-TR" dirty="0"/>
              <a:t>-AI Modellerin çalışması için Core Python scriptin (Async, Producer, Consumer) tasarlanması ve Edge cihazlarda cilent mimarisi ile çalışır hale getirilmesi. </a:t>
            </a:r>
          </a:p>
          <a:p>
            <a:r>
              <a:rPr lang="tr-TR" dirty="0"/>
              <a:t>	- Device , Camera detaylı tanımlama (Mongo DB – Web App) </a:t>
            </a:r>
          </a:p>
          <a:p>
            <a:r>
              <a:rPr lang="tr-TR" dirty="0"/>
              <a:t>	- Modele göre Predictionsları kayıt altına alabilme. </a:t>
            </a:r>
          </a:p>
          <a:p>
            <a:r>
              <a:rPr lang="tr-TR" dirty="0"/>
              <a:t>	- Model e bağlı tanımlanan (Mongo DB ) ROI lere göre Predictionsları kayıt altına 	   alabilme.</a:t>
            </a:r>
          </a:p>
          <a:p>
            <a:r>
              <a:rPr lang="tr-TR" dirty="0"/>
              <a:t>	- Model,ROI ve Class, Action kırılımında PLC lere bağlanabilme, veri okuma , 	 	   yazma yapabilmesi.</a:t>
            </a:r>
          </a:p>
          <a:p>
            <a:r>
              <a:rPr lang="tr-TR" dirty="0"/>
              <a:t>	- Post Processing ile dinamik olarak n adet ROI, Line tanımlanabilme</a:t>
            </a:r>
          </a:p>
          <a:p>
            <a:r>
              <a:rPr lang="tr-TR" dirty="0"/>
              <a:t>	- ROI e bağlı n tane Model çalıştırabilme, ve Model e bağlı class actions ları 	    	  çalıştırabilme</a:t>
            </a: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44F60-C4A8-4785-B774-DDBB38867C57}"/>
              </a:ext>
            </a:extLst>
          </p:cNvPr>
          <p:cNvSpPr txBox="1"/>
          <p:nvPr/>
        </p:nvSpPr>
        <p:spPr>
          <a:xfrm>
            <a:off x="532434" y="40790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Faz II Geliştirmeleri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12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52036E-92A2-4045-8E9F-400D4BA4586C}"/>
              </a:ext>
            </a:extLst>
          </p:cNvPr>
          <p:cNvSpPr txBox="1"/>
          <p:nvPr/>
        </p:nvSpPr>
        <p:spPr>
          <a:xfrm>
            <a:off x="532434" y="933180"/>
            <a:ext cx="859873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/>
              <a:t>-AI Modellerin çalışması için Core Python scriptin (Async, Producer, Consumer) tasarlanması ve Edge cihazlarda cilent mimarisi ile çalışır hale getirilmesi. </a:t>
            </a:r>
          </a:p>
          <a:p>
            <a:r>
              <a:rPr lang="tr-TR" dirty="0"/>
              <a:t>	- Class action lara göre (Örnek: Person class name i için ) dwell_time , 	 	   max_count, inside,outside için Notificationlar oluşturabilme.</a:t>
            </a:r>
          </a:p>
          <a:p>
            <a:r>
              <a:rPr lang="tr-TR" dirty="0"/>
              <a:t>	- Notificationlar Email ,Slack veya PLC den değer okuma ,yazma yapabilmekte.</a:t>
            </a:r>
          </a:p>
          <a:p>
            <a:r>
              <a:rPr lang="tr-TR" dirty="0"/>
              <a:t>	- Oluşan Predicstions ların özellikleri ; hangi device üzerinden hangi camera nın 	   hangi model e göre çalıştıgına dair bilgiler ve action bazlı veriler ile action 	 	   oluştuğu anda mevcut framedeki diğer yakalanan verilerin Db de kayıt altına 	 	   alınması.</a:t>
            </a:r>
          </a:p>
          <a:p>
            <a:r>
              <a:rPr lang="tr-TR" dirty="0"/>
              <a:t>	- Predictions Bilgileri ; FPS,  DedectDate,Original Frame, Drawed Image Frame, 		   Crop Image , Alarm Result, Area List, Line List, Doğruluk oranları</a:t>
            </a:r>
          </a:p>
          <a:p>
            <a:r>
              <a:rPr lang="tr-TR" dirty="0"/>
              <a:t>- Edge Cihazları tanımlayabilme (Docker ile kolay kurulum) ve uzaktan yönetim</a:t>
            </a:r>
          </a:p>
          <a:p>
            <a:r>
              <a:rPr lang="tr-TR" dirty="0"/>
              <a:t>	- Jetson NX Orin (Arm64)</a:t>
            </a:r>
          </a:p>
          <a:p>
            <a:r>
              <a:rPr lang="tr-TR" dirty="0"/>
              <a:t>	- Jetson AGX   (Arm64)</a:t>
            </a:r>
          </a:p>
          <a:p>
            <a:r>
              <a:rPr lang="tr-TR" dirty="0"/>
              <a:t>	- Ubuntu GPU ( X86, X64) </a:t>
            </a:r>
          </a:p>
          <a:p>
            <a:r>
              <a:rPr lang="tr-TR" dirty="0"/>
              <a:t>- Kamera Tiplerine göre tanımlayabilme ve Model Çalıştırabilme</a:t>
            </a:r>
          </a:p>
          <a:p>
            <a:r>
              <a:rPr lang="tr-TR" dirty="0"/>
              <a:t>	- Basler Industrial Cameras (Area , Line Scan )</a:t>
            </a:r>
          </a:p>
          <a:p>
            <a:r>
              <a:rPr lang="tr-TR" dirty="0"/>
              <a:t>	- HikVision NFT Industrial Camera</a:t>
            </a:r>
          </a:p>
          <a:p>
            <a:r>
              <a:rPr lang="tr-TR" dirty="0"/>
              <a:t>	- HikVision IP Cameras</a:t>
            </a:r>
          </a:p>
          <a:p>
            <a:r>
              <a:rPr lang="tr-TR" dirty="0"/>
              <a:t>	- CCTV Cameras</a:t>
            </a:r>
          </a:p>
          <a:p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44F60-C4A8-4785-B774-DDBB38867C57}"/>
              </a:ext>
            </a:extLst>
          </p:cNvPr>
          <p:cNvSpPr txBox="1"/>
          <p:nvPr/>
        </p:nvSpPr>
        <p:spPr>
          <a:xfrm>
            <a:off x="532434" y="407903"/>
            <a:ext cx="725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Kibar</a:t>
            </a:r>
            <a:r>
              <a:rPr lang="tr-T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EYE</a:t>
            </a:r>
            <a:r>
              <a:rPr lang="t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Microsoft JhengHei UI" panose="020B0604030504040204" pitchFamily="34" charset="-120"/>
                <a:cs typeface="Segoe UI" panose="020B0502040204020203" pitchFamily="34" charset="0"/>
              </a:rPr>
              <a:t> Faz II Geliştirmeleri</a:t>
            </a:r>
          </a:p>
          <a:p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9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FBC621-BE9D-E2CE-0ED5-981BE623B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18636"/>
          <a:stretch/>
        </p:blipFill>
        <p:spPr bwMode="auto">
          <a:xfrm>
            <a:off x="3200400" y="10"/>
            <a:ext cx="594360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A7E6FA2-C3E2-DB95-04B0-728FDF22F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2" r="3" b="18265"/>
          <a:stretch/>
        </p:blipFill>
        <p:spPr bwMode="auto">
          <a:xfrm>
            <a:off x="3488187" y="3474720"/>
            <a:ext cx="566687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4CBD3-0071-4D3B-96A5-81B475A597EA}"/>
              </a:ext>
            </a:extLst>
          </p:cNvPr>
          <p:cNvSpPr txBox="1"/>
          <p:nvPr/>
        </p:nvSpPr>
        <p:spPr>
          <a:xfrm>
            <a:off x="491376" y="1536121"/>
            <a:ext cx="2994525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Tuzla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 err="1">
                <a:latin typeface="+mj-lt"/>
                <a:ea typeface="+mj-ea"/>
                <a:cs typeface="+mj-cs"/>
              </a:rPr>
              <a:t>Gerdirme</a:t>
            </a:r>
            <a:r>
              <a:rPr lang="en-US" sz="3800" b="1" dirty="0">
                <a:latin typeface="+mj-lt"/>
                <a:ea typeface="+mj-ea"/>
                <a:cs typeface="+mj-cs"/>
              </a:rPr>
              <a:t> 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Tezgahı</a:t>
            </a:r>
            <a:endParaRPr lang="en-US" sz="38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Linescan</a:t>
            </a:r>
            <a:endParaRPr lang="en-US" sz="3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 err="1">
                <a:latin typeface="+mj-lt"/>
                <a:ea typeface="+mj-ea"/>
                <a:cs typeface="+mj-cs"/>
              </a:rPr>
              <a:t>Kamera</a:t>
            </a:r>
            <a:r>
              <a:rPr lang="en-US" sz="3800" b="1" dirty="0">
                <a:latin typeface="+mj-lt"/>
                <a:ea typeface="+mj-ea"/>
                <a:cs typeface="+mj-cs"/>
              </a:rPr>
              <a:t> 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Görüntüleri</a:t>
            </a:r>
            <a:endParaRPr lang="en-US" sz="3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1BE594-F2C1-5E32-04C3-E4578CA999B0}"/>
              </a:ext>
            </a:extLst>
          </p:cNvPr>
          <p:cNvSpPr/>
          <p:nvPr/>
        </p:nvSpPr>
        <p:spPr>
          <a:xfrm>
            <a:off x="8460335" y="495656"/>
            <a:ext cx="602715" cy="62384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126FDC-6C4B-3BBB-C96A-E1247FBC9738}"/>
              </a:ext>
            </a:extLst>
          </p:cNvPr>
          <p:cNvSpPr/>
          <p:nvPr/>
        </p:nvSpPr>
        <p:spPr>
          <a:xfrm>
            <a:off x="7830522" y="6052996"/>
            <a:ext cx="795870" cy="80500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C2AFAD-8B51-453D-AAA0-525D7CED412D}"/>
              </a:ext>
            </a:extLst>
          </p:cNvPr>
          <p:cNvCxnSpPr>
            <a:cxnSpLocks/>
            <a:stCxn id="2" idx="2"/>
            <a:endCxn id="5" idx="2"/>
          </p:cNvCxnSpPr>
          <p:nvPr/>
        </p:nvCxnSpPr>
        <p:spPr>
          <a:xfrm flipH="1">
            <a:off x="7830522" y="807578"/>
            <a:ext cx="629813" cy="56479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C9CF77-82C2-E42B-FF13-F9C24BF972E5}"/>
              </a:ext>
            </a:extLst>
          </p:cNvPr>
          <p:cNvCxnSpPr>
            <a:cxnSpLocks/>
            <a:stCxn id="2" idx="6"/>
            <a:endCxn id="5" idx="6"/>
          </p:cNvCxnSpPr>
          <p:nvPr/>
        </p:nvCxnSpPr>
        <p:spPr>
          <a:xfrm flipH="1">
            <a:off x="8626392" y="807578"/>
            <a:ext cx="436658" cy="56479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963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51BE594-F2C1-5E32-04C3-E4578CA999B0}"/>
              </a:ext>
            </a:extLst>
          </p:cNvPr>
          <p:cNvSpPr/>
          <p:nvPr/>
        </p:nvSpPr>
        <p:spPr>
          <a:xfrm>
            <a:off x="8460335" y="495656"/>
            <a:ext cx="602715" cy="62384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126FDC-6C4B-3BBB-C96A-E1247FBC9738}"/>
              </a:ext>
            </a:extLst>
          </p:cNvPr>
          <p:cNvSpPr/>
          <p:nvPr/>
        </p:nvSpPr>
        <p:spPr>
          <a:xfrm>
            <a:off x="7830522" y="6052996"/>
            <a:ext cx="795870" cy="80500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C2AFAD-8B51-453D-AAA0-525D7CED412D}"/>
              </a:ext>
            </a:extLst>
          </p:cNvPr>
          <p:cNvCxnSpPr>
            <a:cxnSpLocks/>
            <a:stCxn id="2" idx="2"/>
            <a:endCxn id="5" idx="2"/>
          </p:cNvCxnSpPr>
          <p:nvPr/>
        </p:nvCxnSpPr>
        <p:spPr>
          <a:xfrm flipH="1">
            <a:off x="7830522" y="807578"/>
            <a:ext cx="629813" cy="56479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C9CF77-82C2-E42B-FF13-F9C24BF972E5}"/>
              </a:ext>
            </a:extLst>
          </p:cNvPr>
          <p:cNvCxnSpPr>
            <a:cxnSpLocks/>
            <a:stCxn id="2" idx="6"/>
            <a:endCxn id="5" idx="6"/>
          </p:cNvCxnSpPr>
          <p:nvPr/>
        </p:nvCxnSpPr>
        <p:spPr>
          <a:xfrm flipH="1">
            <a:off x="8626392" y="807578"/>
            <a:ext cx="436658" cy="56479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eyscale shot of a greyscale shot of a greyscale shot of a greyscale shot of a greyscale shot of a greyscale shot of a greysca&#10;&#10;Description automatically generated">
            <a:extLst>
              <a:ext uri="{FF2B5EF4-FFF2-40B4-BE49-F238E27FC236}">
                <a16:creationId xmlns:a16="http://schemas.microsoft.com/office/drawing/2014/main" id="{36C2CB20-F629-2BB8-ACC8-9EA564D52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1" y="928753"/>
            <a:ext cx="8651298" cy="54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28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6588E3-B21B-33B5-7849-500988482530}"/>
              </a:ext>
            </a:extLst>
          </p:cNvPr>
          <p:cNvSpPr txBox="1"/>
          <p:nvPr/>
        </p:nvSpPr>
        <p:spPr>
          <a:xfrm>
            <a:off x="454110" y="2671722"/>
            <a:ext cx="2849569" cy="314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Tuzla Boy 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Kesme</a:t>
            </a:r>
            <a:r>
              <a:rPr lang="en-US" sz="3800" b="1" dirty="0">
                <a:latin typeface="+mj-lt"/>
                <a:ea typeface="+mj-ea"/>
                <a:cs typeface="+mj-cs"/>
              </a:rPr>
              <a:t> 1 &amp; 2 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Kişi</a:t>
            </a:r>
            <a:r>
              <a:rPr lang="en-US" sz="3800" b="1" dirty="0">
                <a:latin typeface="+mj-lt"/>
                <a:ea typeface="+mj-ea"/>
                <a:cs typeface="+mj-cs"/>
              </a:rPr>
              <a:t> 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Tanıma</a:t>
            </a:r>
            <a:r>
              <a:rPr lang="en-US" sz="3800" b="1" dirty="0">
                <a:latin typeface="+mj-lt"/>
                <a:ea typeface="+mj-ea"/>
                <a:cs typeface="+mj-cs"/>
              </a:rPr>
              <a:t> 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Projesi</a:t>
            </a:r>
            <a:r>
              <a:rPr lang="en-US" sz="3800" b="1" dirty="0">
                <a:latin typeface="+mj-lt"/>
                <a:ea typeface="+mj-ea"/>
                <a:cs typeface="+mj-cs"/>
              </a:rPr>
              <a:t> (ISIG)</a:t>
            </a:r>
          </a:p>
        </p:txBody>
      </p:sp>
      <p:pic>
        <p:nvPicPr>
          <p:cNvPr id="5" name="Picture 4" descr="A room with a conveyor belt&#10;&#10;Description automatically generated">
            <a:extLst>
              <a:ext uri="{FF2B5EF4-FFF2-40B4-BE49-F238E27FC236}">
                <a16:creationId xmlns:a16="http://schemas.microsoft.com/office/drawing/2014/main" id="{E6145759-C5DA-00D0-0F3D-7D077A52E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37587"/>
          <a:stretch/>
        </p:blipFill>
        <p:spPr>
          <a:xfrm>
            <a:off x="3757789" y="10"/>
            <a:ext cx="538621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71100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</a:spPr>
      <a:bodyPr rtlCol="0" anchor="ctr"/>
      <a:lstStyle>
        <a:defPPr algn="ctr">
          <a:defRPr>
            <a:noFill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FF4053023D87BB4FA82B37610E40FAAF" ma:contentTypeVersion="13" ma:contentTypeDescription="Yeni belge oluşturun." ma:contentTypeScope="" ma:versionID="418ff7183cae088ad088a4685efd2afc">
  <xsd:schema xmlns:xsd="http://www.w3.org/2001/XMLSchema" xmlns:xs="http://www.w3.org/2001/XMLSchema" xmlns:p="http://schemas.microsoft.com/office/2006/metadata/properties" xmlns:ns3="ceb9d304-f61d-4b40-bd38-26460c4c867e" xmlns:ns4="3668f95a-c465-4ce2-93a9-12c41e7cf310" targetNamespace="http://schemas.microsoft.com/office/2006/metadata/properties" ma:root="true" ma:fieldsID="577f7da6a048c9f7dad65cfd5ea7b2d2" ns3:_="" ns4:_="">
    <xsd:import namespace="ceb9d304-f61d-4b40-bd38-26460c4c867e"/>
    <xsd:import namespace="3668f95a-c465-4ce2-93a9-12c41e7cf3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9d304-f61d-4b40-bd38-26460c4c8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8f95a-c465-4ce2-93a9-12c41e7cf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İpucu Paylaşımı Karması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sisl xmlns:xsi="http://www.w3.org/2001/XMLSchema-instance" xmlns:xsd="http://www.w3.org/2001/XMLSchema" xmlns="http://www.boldonjames.com/2008/01/sie/internal/label" sislVersion="0" policy="2c8abde5-cc7d-4b8c-a0ee-f2879a6e70da" origin="userSelected">
  <element uid="97a01d9e-6e42-424b-bfab-19bdcc6e8cbb" value=""/>
  <element uid="ea39da53-2a45-44a5-ac4c-e5c2f7345c01" value=""/>
</sisl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b9d304-f61d-4b40-bd38-26460c4c867e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8CFB57-ED38-4F1F-8237-1B5A493C28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b9d304-f61d-4b40-bd38-26460c4c867e"/>
    <ds:schemaRef ds:uri="3668f95a-c465-4ce2-93a9-12c41e7cf3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AD12DC-EB1C-4AA4-ACAF-CE1C8B849AA3}">
  <ds:schemaRefs>
    <ds:schemaRef ds:uri="http://www.w3.org/2001/XMLSchema"/>
    <ds:schemaRef ds:uri="http://www.boldonjames.com/2008/01/sie/internal/label"/>
  </ds:schemaRefs>
</ds:datastoreItem>
</file>

<file path=customXml/itemProps3.xml><?xml version="1.0" encoding="utf-8"?>
<ds:datastoreItem xmlns:ds="http://schemas.openxmlformats.org/officeDocument/2006/customXml" ds:itemID="{37EEA1DE-5C04-428A-BC18-B6DCA27C1BB1}">
  <ds:schemaRefs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3668f95a-c465-4ce2-93a9-12c41e7cf310"/>
    <ds:schemaRef ds:uri="ceb9d304-f61d-4b40-bd38-26460c4c867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010A79E7-499A-47E6-8946-F75A679086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7195</TotalTime>
  <Words>1041</Words>
  <Application>Microsoft Macintosh PowerPoint</Application>
  <PresentationFormat>On-screen Show (4:3)</PresentationFormat>
  <Paragraphs>168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Raleway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Team</dc:creator>
  <cp:lastModifiedBy>Serdar ÇALIŞKAN (Assan Bilisim)</cp:lastModifiedBy>
  <cp:revision>65</cp:revision>
  <dcterms:created xsi:type="dcterms:W3CDTF">2020-04-01T10:16:43Z</dcterms:created>
  <dcterms:modified xsi:type="dcterms:W3CDTF">2024-09-05T11:05:56Z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0x010100FF4053023D87BB4FA82B37610E40FAAF</vt:lpwstr>
  </property>
  <property fmtid="{D5CDD505-2E9C-101B-9397-08002B2CF9AE}" pid="3" name="docIndexRef">
    <vt:lpwstr>beba5e4d-3f7e-4fa7-8279-6d54f8729740</vt:lpwstr>
  </property>
  <property fmtid="{D5CDD505-2E9C-101B-9397-08002B2CF9AE}" pid="4" name="bjClsUserRVM">
    <vt:lpwstr>[]</vt:lpwstr>
  </property>
  <property fmtid="{D5CDD505-2E9C-101B-9397-08002B2CF9AE}" pid="5" name="bjSaver">
    <vt:lpwstr>5lVm3ee/Qu0XEOTD6IqOn0Bpz0Ps+kKb</vt:lpwstr>
  </property>
  <property fmtid="{D5CDD505-2E9C-101B-9397-08002B2CF9AE}" pid="6" name="bjDocumentLabelXML">
    <vt:lpwstr>&lt;?xml version="1.0" encoding="us-ascii"?&gt;&lt;sisl xmlns:xsi="http://www.w3.org/2001/XMLSchema-instance" xmlns:xsd="http://www.w3.org/2001/XMLSchema" sislVersion="0" policy="2c8abde5-cc7d-4b8c-a0ee-f2879a6e70da" origin="userSelected" xmlns="http://www.boldonj</vt:lpwstr>
  </property>
  <property fmtid="{D5CDD505-2E9C-101B-9397-08002B2CF9AE}" pid="7" name="bjDocumentLabelXML-0">
    <vt:lpwstr>ames.com/2008/01/sie/internal/label"&gt;&lt;element uid="97a01d9e-6e42-424b-bfab-19bdcc6e8cbb" value="" /&gt;&lt;element uid="ea39da53-2a45-44a5-ac4c-e5c2f7345c01" value="" /&gt;&lt;/sisl&gt;</vt:lpwstr>
  </property>
</Properties>
</file>