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91559" r:id="rId4"/>
  </p:sldMasterIdLst>
  <p:notesMasterIdLst>
    <p:notesMasterId r:id="rId16"/>
  </p:notesMasterIdLst>
  <p:handoutMasterIdLst>
    <p:handoutMasterId r:id="rId17"/>
  </p:handoutMasterIdLst>
  <p:sldIdLst>
    <p:sldId id="2602" r:id="rId5"/>
    <p:sldId id="420" r:id="rId6"/>
    <p:sldId id="2607" r:id="rId7"/>
    <p:sldId id="2615" r:id="rId8"/>
    <p:sldId id="2613" r:id="rId9"/>
    <p:sldId id="438" r:id="rId10"/>
    <p:sldId id="435" r:id="rId11"/>
    <p:sldId id="436" r:id="rId12"/>
    <p:sldId id="429" r:id="rId13"/>
    <p:sldId id="430" r:id="rId14"/>
    <p:sldId id="2145707108" r:id="rId15"/>
  </p:sldIdLst>
  <p:sldSz cx="12192000" cy="6858000"/>
  <p:notesSz cx="7315200" cy="9601200"/>
  <p:custShowLst>
    <p:custShow name="Custom Show 1" id="0">
      <p:sldLst>
        <p:sld r:id="rId5"/>
      </p:sldLst>
    </p:custShow>
  </p:custShow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  <p15:guide id="3" orient="horz" pos="3024">
          <p15:clr>
            <a:srgbClr val="A4A3A4"/>
          </p15:clr>
        </p15:guide>
        <p15:guide id="4" pos="230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E6D"/>
    <a:srgbClr val="A9A8A9"/>
    <a:srgbClr val="B0B0B0"/>
    <a:srgbClr val="005A9B"/>
    <a:srgbClr val="2B635A"/>
    <a:srgbClr val="0033CC"/>
    <a:srgbClr val="ABADB0"/>
    <a:srgbClr val="0000FF"/>
    <a:srgbClr val="000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C03B33-BBAE-4B14-9B0E-5E9728C76468}" v="220" dt="2023-07-12T12:56:59.7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2" autoAdjust="0"/>
    <p:restoredTop sz="97842" autoAdjust="0"/>
  </p:normalViewPr>
  <p:slideViewPr>
    <p:cSldViewPr>
      <p:cViewPr varScale="1">
        <p:scale>
          <a:sx n="64" d="100"/>
          <a:sy n="64" d="100"/>
        </p:scale>
        <p:origin x="788" y="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262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34434"/>
    </p:cViewPr>
  </p:sorterViewPr>
  <p:notesViewPr>
    <p:cSldViewPr>
      <p:cViewPr varScale="1">
        <p:scale>
          <a:sx n="68" d="100"/>
          <a:sy n="68" d="100"/>
        </p:scale>
        <p:origin x="-3168" y="-102"/>
      </p:cViewPr>
      <p:guideLst>
        <p:guide orient="horz" pos="3127"/>
        <p:guide pos="2142"/>
        <p:guide orient="horz" pos="3024"/>
        <p:guide pos="230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lı Elyas" userId="61dd5f0a-081d-4693-bd07-946f32f8f702" providerId="ADAL" clId="{3CC03B33-BBAE-4B14-9B0E-5E9728C76468}"/>
    <pc:docChg chg="undo custSel addSld delSld modSld sldOrd">
      <pc:chgData name="Aslı Elyas" userId="61dd5f0a-081d-4693-bd07-946f32f8f702" providerId="ADAL" clId="{3CC03B33-BBAE-4B14-9B0E-5E9728C76468}" dt="2023-07-12T13:11:01.919" v="2300" actId="20577"/>
      <pc:docMkLst>
        <pc:docMk/>
      </pc:docMkLst>
      <pc:sldChg chg="add del">
        <pc:chgData name="Aslı Elyas" userId="61dd5f0a-081d-4693-bd07-946f32f8f702" providerId="ADAL" clId="{3CC03B33-BBAE-4B14-9B0E-5E9728C76468}" dt="2023-07-10T14:31:11.742" v="893" actId="47"/>
        <pc:sldMkLst>
          <pc:docMk/>
          <pc:sldMk cId="189816349" sldId="298"/>
        </pc:sldMkLst>
      </pc:sldChg>
      <pc:sldChg chg="addSp delSp modSp mod">
        <pc:chgData name="Aslı Elyas" userId="61dd5f0a-081d-4693-bd07-946f32f8f702" providerId="ADAL" clId="{3CC03B33-BBAE-4B14-9B0E-5E9728C76468}" dt="2023-07-11T15:06:57.346" v="1720" actId="1076"/>
        <pc:sldMkLst>
          <pc:docMk/>
          <pc:sldMk cId="4082101941" sldId="420"/>
        </pc:sldMkLst>
        <pc:spChg chg="mod">
          <ac:chgData name="Aslı Elyas" userId="61dd5f0a-081d-4693-bd07-946f32f8f702" providerId="ADAL" clId="{3CC03B33-BBAE-4B14-9B0E-5E9728C76468}" dt="2023-07-11T15:06:57.346" v="1720" actId="1076"/>
          <ac:spMkLst>
            <pc:docMk/>
            <pc:sldMk cId="4082101941" sldId="420"/>
            <ac:spMk id="2" creationId="{10F3F64B-AADD-48F9-BCC6-5A36E06A3CB4}"/>
          </ac:spMkLst>
        </pc:spChg>
        <pc:spChg chg="add del mod">
          <ac:chgData name="Aslı Elyas" userId="61dd5f0a-081d-4693-bd07-946f32f8f702" providerId="ADAL" clId="{3CC03B33-BBAE-4B14-9B0E-5E9728C76468}" dt="2023-07-10T19:07:00.499" v="1213"/>
          <ac:spMkLst>
            <pc:docMk/>
            <pc:sldMk cId="4082101941" sldId="420"/>
            <ac:spMk id="5" creationId="{3DC6D99D-D4FA-1494-D5D3-C760A58C3F11}"/>
          </ac:spMkLst>
        </pc:spChg>
        <pc:spChg chg="add del mod">
          <ac:chgData name="Aslı Elyas" userId="61dd5f0a-081d-4693-bd07-946f32f8f702" providerId="ADAL" clId="{3CC03B33-BBAE-4B14-9B0E-5E9728C76468}" dt="2023-07-10T19:07:00.499" v="1213"/>
          <ac:spMkLst>
            <pc:docMk/>
            <pc:sldMk cId="4082101941" sldId="420"/>
            <ac:spMk id="6" creationId="{01396B9A-EDE8-B346-5B0B-919F5CA40A90}"/>
          </ac:spMkLst>
        </pc:spChg>
        <pc:spChg chg="add del mod">
          <ac:chgData name="Aslı Elyas" userId="61dd5f0a-081d-4693-bd07-946f32f8f702" providerId="ADAL" clId="{3CC03B33-BBAE-4B14-9B0E-5E9728C76468}" dt="2023-07-10T19:07:00.499" v="1213"/>
          <ac:spMkLst>
            <pc:docMk/>
            <pc:sldMk cId="4082101941" sldId="420"/>
            <ac:spMk id="10" creationId="{CE1E50AB-68EA-09E0-353B-FD1C2A350D42}"/>
          </ac:spMkLst>
        </pc:spChg>
        <pc:spChg chg="add del mod">
          <ac:chgData name="Aslı Elyas" userId="61dd5f0a-081d-4693-bd07-946f32f8f702" providerId="ADAL" clId="{3CC03B33-BBAE-4B14-9B0E-5E9728C76468}" dt="2023-07-10T19:07:00.499" v="1213"/>
          <ac:spMkLst>
            <pc:docMk/>
            <pc:sldMk cId="4082101941" sldId="420"/>
            <ac:spMk id="11" creationId="{0FE791E1-2CDE-CB2A-E224-82699A51EF7B}"/>
          </ac:spMkLst>
        </pc:spChg>
        <pc:spChg chg="add mod">
          <ac:chgData name="Aslı Elyas" userId="61dd5f0a-081d-4693-bd07-946f32f8f702" providerId="ADAL" clId="{3CC03B33-BBAE-4B14-9B0E-5E9728C76468}" dt="2023-07-10T19:25:30.194" v="1325" actId="1076"/>
          <ac:spMkLst>
            <pc:docMk/>
            <pc:sldMk cId="4082101941" sldId="420"/>
            <ac:spMk id="12" creationId="{AAD6C69D-AC83-A4CA-71A1-54A8449AFB20}"/>
          </ac:spMkLst>
        </pc:spChg>
        <pc:spChg chg="add mod">
          <ac:chgData name="Aslı Elyas" userId="61dd5f0a-081d-4693-bd07-946f32f8f702" providerId="ADAL" clId="{3CC03B33-BBAE-4B14-9B0E-5E9728C76468}" dt="2023-07-10T19:08:20.572" v="1232" actId="1076"/>
          <ac:spMkLst>
            <pc:docMk/>
            <pc:sldMk cId="4082101941" sldId="420"/>
            <ac:spMk id="13" creationId="{5908BFFE-D596-EF50-A42E-4FE8F5948677}"/>
          </ac:spMkLst>
        </pc:spChg>
        <pc:spChg chg="add del mod">
          <ac:chgData name="Aslı Elyas" userId="61dd5f0a-081d-4693-bd07-946f32f8f702" providerId="ADAL" clId="{3CC03B33-BBAE-4B14-9B0E-5E9728C76468}" dt="2023-07-10T19:07:34.321" v="1224" actId="478"/>
          <ac:spMkLst>
            <pc:docMk/>
            <pc:sldMk cId="4082101941" sldId="420"/>
            <ac:spMk id="17" creationId="{6C7D61BC-E9D9-1852-F29C-BBBA079DF48F}"/>
          </ac:spMkLst>
        </pc:spChg>
        <pc:spChg chg="add mod">
          <ac:chgData name="Aslı Elyas" userId="61dd5f0a-081d-4693-bd07-946f32f8f702" providerId="ADAL" clId="{3CC03B33-BBAE-4B14-9B0E-5E9728C76468}" dt="2023-07-10T19:08:20.572" v="1232" actId="1076"/>
          <ac:spMkLst>
            <pc:docMk/>
            <pc:sldMk cId="4082101941" sldId="420"/>
            <ac:spMk id="18" creationId="{46CC5335-5564-52D7-87BE-B36B8C2C71C1}"/>
          </ac:spMkLst>
        </pc:spChg>
        <pc:spChg chg="add mod">
          <ac:chgData name="Aslı Elyas" userId="61dd5f0a-081d-4693-bd07-946f32f8f702" providerId="ADAL" clId="{3CC03B33-BBAE-4B14-9B0E-5E9728C76468}" dt="2023-07-10T19:09:06.075" v="1237" actId="1076"/>
          <ac:spMkLst>
            <pc:docMk/>
            <pc:sldMk cId="4082101941" sldId="420"/>
            <ac:spMk id="20" creationId="{111C714D-ED61-0DD3-7F11-65749B68CD2D}"/>
          </ac:spMkLst>
        </pc:spChg>
        <pc:spChg chg="mod">
          <ac:chgData name="Aslı Elyas" userId="61dd5f0a-081d-4693-bd07-946f32f8f702" providerId="ADAL" clId="{3CC03B33-BBAE-4B14-9B0E-5E9728C76468}" dt="2023-07-10T13:16:41.838" v="565" actId="14100"/>
          <ac:spMkLst>
            <pc:docMk/>
            <pc:sldMk cId="4082101941" sldId="420"/>
            <ac:spMk id="41" creationId="{1EAA8FE2-78BA-4045-8921-C33A68A38997}"/>
          </ac:spMkLst>
        </pc:spChg>
        <pc:spChg chg="mod">
          <ac:chgData name="Aslı Elyas" userId="61dd5f0a-081d-4693-bd07-946f32f8f702" providerId="ADAL" clId="{3CC03B33-BBAE-4B14-9B0E-5E9728C76468}" dt="2023-07-10T13:17:49.299" v="577" actId="14100"/>
          <ac:spMkLst>
            <pc:docMk/>
            <pc:sldMk cId="4082101941" sldId="420"/>
            <ac:spMk id="42" creationId="{F5AE1714-F28A-4B72-A7BE-82834C2E526F}"/>
          </ac:spMkLst>
        </pc:spChg>
        <pc:spChg chg="mod">
          <ac:chgData name="Aslı Elyas" userId="61dd5f0a-081d-4693-bd07-946f32f8f702" providerId="ADAL" clId="{3CC03B33-BBAE-4B14-9B0E-5E9728C76468}" dt="2023-07-10T13:17:51.703" v="578" actId="14100"/>
          <ac:spMkLst>
            <pc:docMk/>
            <pc:sldMk cId="4082101941" sldId="420"/>
            <ac:spMk id="44" creationId="{54C899F1-4F54-4CC7-A773-FA9C87D42FFA}"/>
          </ac:spMkLst>
        </pc:spChg>
        <pc:spChg chg="mod">
          <ac:chgData name="Aslı Elyas" userId="61dd5f0a-081d-4693-bd07-946f32f8f702" providerId="ADAL" clId="{3CC03B33-BBAE-4B14-9B0E-5E9728C76468}" dt="2023-07-10T13:17:54.359" v="579" actId="14100"/>
          <ac:spMkLst>
            <pc:docMk/>
            <pc:sldMk cId="4082101941" sldId="420"/>
            <ac:spMk id="46" creationId="{B586F5BF-4D14-4694-B5FB-B85712AABDF1}"/>
          </ac:spMkLst>
        </pc:spChg>
        <pc:spChg chg="mod">
          <ac:chgData name="Aslı Elyas" userId="61dd5f0a-081d-4693-bd07-946f32f8f702" providerId="ADAL" clId="{3CC03B33-BBAE-4B14-9B0E-5E9728C76468}" dt="2023-07-10T13:17:40.327" v="576" actId="14100"/>
          <ac:spMkLst>
            <pc:docMk/>
            <pc:sldMk cId="4082101941" sldId="420"/>
            <ac:spMk id="48" creationId="{64D6CBDB-4B2E-4D12-817C-F4F1058A1216}"/>
          </ac:spMkLst>
        </pc:spChg>
        <pc:spChg chg="mod">
          <ac:chgData name="Aslı Elyas" userId="61dd5f0a-081d-4693-bd07-946f32f8f702" providerId="ADAL" clId="{3CC03B33-BBAE-4B14-9B0E-5E9728C76468}" dt="2023-07-10T19:08:09.759" v="1231" actId="20577"/>
          <ac:spMkLst>
            <pc:docMk/>
            <pc:sldMk cId="4082101941" sldId="420"/>
            <ac:spMk id="111" creationId="{6282487B-F862-331C-A9FB-CFE228A0EF73}"/>
          </ac:spMkLst>
        </pc:spChg>
        <pc:grpChg chg="del mod">
          <ac:chgData name="Aslı Elyas" userId="61dd5f0a-081d-4693-bd07-946f32f8f702" providerId="ADAL" clId="{3CC03B33-BBAE-4B14-9B0E-5E9728C76468}" dt="2023-07-10T19:06:36.055" v="1210" actId="478"/>
          <ac:grpSpMkLst>
            <pc:docMk/>
            <pc:sldMk cId="4082101941" sldId="420"/>
            <ac:grpSpMk id="50" creationId="{4A745390-6149-11F6-EA5D-AB1143382CC1}"/>
          </ac:grpSpMkLst>
        </pc:grpChg>
        <pc:picChg chg="add del mod">
          <ac:chgData name="Aslı Elyas" userId="61dd5f0a-081d-4693-bd07-946f32f8f702" providerId="ADAL" clId="{3CC03B33-BBAE-4B14-9B0E-5E9728C76468}" dt="2023-07-10T19:07:00.499" v="1213"/>
          <ac:picMkLst>
            <pc:docMk/>
            <pc:sldMk cId="4082101941" sldId="420"/>
            <ac:picMk id="7" creationId="{62B6B271-27DC-562A-F883-C58CEEAD2882}"/>
          </ac:picMkLst>
        </pc:picChg>
        <pc:picChg chg="add del mod">
          <ac:chgData name="Aslı Elyas" userId="61dd5f0a-081d-4693-bd07-946f32f8f702" providerId="ADAL" clId="{3CC03B33-BBAE-4B14-9B0E-5E9728C76468}" dt="2023-07-10T19:07:00.499" v="1213"/>
          <ac:picMkLst>
            <pc:docMk/>
            <pc:sldMk cId="4082101941" sldId="420"/>
            <ac:picMk id="8" creationId="{05934551-3826-7CD6-50B1-570431190FCD}"/>
          </ac:picMkLst>
        </pc:picChg>
        <pc:picChg chg="add del mod">
          <ac:chgData name="Aslı Elyas" userId="61dd5f0a-081d-4693-bd07-946f32f8f702" providerId="ADAL" clId="{3CC03B33-BBAE-4B14-9B0E-5E9728C76468}" dt="2023-07-10T19:07:00.499" v="1213"/>
          <ac:picMkLst>
            <pc:docMk/>
            <pc:sldMk cId="4082101941" sldId="420"/>
            <ac:picMk id="9" creationId="{2A753068-DE97-CB52-D33C-7DE44420EFA4}"/>
          </ac:picMkLst>
        </pc:picChg>
        <pc:picChg chg="add mod">
          <ac:chgData name="Aslı Elyas" userId="61dd5f0a-081d-4693-bd07-946f32f8f702" providerId="ADAL" clId="{3CC03B33-BBAE-4B14-9B0E-5E9728C76468}" dt="2023-07-10T19:15:17.269" v="1250" actId="1038"/>
          <ac:picMkLst>
            <pc:docMk/>
            <pc:sldMk cId="4082101941" sldId="420"/>
            <ac:picMk id="14" creationId="{611D8D4E-FEFC-D337-95AC-19AD9F2EA7B7}"/>
          </ac:picMkLst>
        </pc:picChg>
        <pc:picChg chg="add mod">
          <ac:chgData name="Aslı Elyas" userId="61dd5f0a-081d-4693-bd07-946f32f8f702" providerId="ADAL" clId="{3CC03B33-BBAE-4B14-9B0E-5E9728C76468}" dt="2023-07-10T19:08:20.572" v="1232" actId="1076"/>
          <ac:picMkLst>
            <pc:docMk/>
            <pc:sldMk cId="4082101941" sldId="420"/>
            <ac:picMk id="15" creationId="{B9CB49C3-F6A5-E809-28A8-A1D4F495902C}"/>
          </ac:picMkLst>
        </pc:picChg>
        <pc:picChg chg="add mod">
          <ac:chgData name="Aslı Elyas" userId="61dd5f0a-081d-4693-bd07-946f32f8f702" providerId="ADAL" clId="{3CC03B33-BBAE-4B14-9B0E-5E9728C76468}" dt="2023-07-10T19:08:20.572" v="1232" actId="1076"/>
          <ac:picMkLst>
            <pc:docMk/>
            <pc:sldMk cId="4082101941" sldId="420"/>
            <ac:picMk id="16" creationId="{B2B69943-0387-8455-507E-BB262C47B3C4}"/>
          </ac:picMkLst>
        </pc:picChg>
        <pc:picChg chg="mod">
          <ac:chgData name="Aslı Elyas" userId="61dd5f0a-081d-4693-bd07-946f32f8f702" providerId="ADAL" clId="{3CC03B33-BBAE-4B14-9B0E-5E9728C76468}" dt="2023-07-10T13:17:31.869" v="573" actId="1076"/>
          <ac:picMkLst>
            <pc:docMk/>
            <pc:sldMk cId="4082101941" sldId="420"/>
            <ac:picMk id="37" creationId="{DF442F04-0257-49B1-926F-64572582BC22}"/>
          </ac:picMkLst>
        </pc:picChg>
        <pc:picChg chg="mod">
          <ac:chgData name="Aslı Elyas" userId="61dd5f0a-081d-4693-bd07-946f32f8f702" providerId="ADAL" clId="{3CC03B33-BBAE-4B14-9B0E-5E9728C76468}" dt="2023-07-10T13:17:26.662" v="571" actId="1076"/>
          <ac:picMkLst>
            <pc:docMk/>
            <pc:sldMk cId="4082101941" sldId="420"/>
            <ac:picMk id="38" creationId="{94AD1BC8-5BCD-4388-870B-9428D68666A2}"/>
          </ac:picMkLst>
        </pc:picChg>
        <pc:picChg chg="mod">
          <ac:chgData name="Aslı Elyas" userId="61dd5f0a-081d-4693-bd07-946f32f8f702" providerId="ADAL" clId="{3CC03B33-BBAE-4B14-9B0E-5E9728C76468}" dt="2023-07-10T13:17:34.161" v="574" actId="1076"/>
          <ac:picMkLst>
            <pc:docMk/>
            <pc:sldMk cId="4082101941" sldId="420"/>
            <ac:picMk id="39" creationId="{4B970E8D-B8C6-493D-A92B-8297346CB138}"/>
          </ac:picMkLst>
        </pc:picChg>
        <pc:picChg chg="mod">
          <ac:chgData name="Aslı Elyas" userId="61dd5f0a-081d-4693-bd07-946f32f8f702" providerId="ADAL" clId="{3CC03B33-BBAE-4B14-9B0E-5E9728C76468}" dt="2023-07-10T13:17:36.300" v="575" actId="1076"/>
          <ac:picMkLst>
            <pc:docMk/>
            <pc:sldMk cId="4082101941" sldId="420"/>
            <ac:picMk id="40" creationId="{1B8AC1F7-A91F-48D9-B93A-506F3C7FD7B5}"/>
          </ac:picMkLst>
        </pc:picChg>
      </pc:sldChg>
      <pc:sldChg chg="addSp delSp modSp mod ord">
        <pc:chgData name="Aslı Elyas" userId="61dd5f0a-081d-4693-bd07-946f32f8f702" providerId="ADAL" clId="{3CC03B33-BBAE-4B14-9B0E-5E9728C76468}" dt="2023-07-11T19:44:22.485" v="1917" actId="20577"/>
        <pc:sldMkLst>
          <pc:docMk/>
          <pc:sldMk cId="825493175" sldId="429"/>
        </pc:sldMkLst>
        <pc:spChg chg="add del mod">
          <ac:chgData name="Aslı Elyas" userId="61dd5f0a-081d-4693-bd07-946f32f8f702" providerId="ADAL" clId="{3CC03B33-BBAE-4B14-9B0E-5E9728C76468}" dt="2023-07-10T18:29:27.833" v="1007" actId="478"/>
          <ac:spMkLst>
            <pc:docMk/>
            <pc:sldMk cId="825493175" sldId="429"/>
            <ac:spMk id="2" creationId="{2D0D0A09-07D0-19E3-9C42-3E5DDC72CDD3}"/>
          </ac:spMkLst>
        </pc:spChg>
        <pc:spChg chg="add del">
          <ac:chgData name="Aslı Elyas" userId="61dd5f0a-081d-4693-bd07-946f32f8f702" providerId="ADAL" clId="{3CC03B33-BBAE-4B14-9B0E-5E9728C76468}" dt="2023-07-11T05:49:41.165" v="1344" actId="22"/>
          <ac:spMkLst>
            <pc:docMk/>
            <pc:sldMk cId="825493175" sldId="429"/>
            <ac:spMk id="3" creationId="{62663E1E-8DA8-A138-E7B9-AE469CC90008}"/>
          </ac:spMkLst>
        </pc:spChg>
        <pc:spChg chg="del mod">
          <ac:chgData name="Aslı Elyas" userId="61dd5f0a-081d-4693-bd07-946f32f8f702" providerId="ADAL" clId="{3CC03B33-BBAE-4B14-9B0E-5E9728C76468}" dt="2023-07-10T18:29:14.177" v="999" actId="478"/>
          <ac:spMkLst>
            <pc:docMk/>
            <pc:sldMk cId="825493175" sldId="429"/>
            <ac:spMk id="5" creationId="{20646F81-920D-468D-A39F-2C6910E09488}"/>
          </ac:spMkLst>
        </pc:spChg>
        <pc:spChg chg="add del mod">
          <ac:chgData name="Aslı Elyas" userId="61dd5f0a-081d-4693-bd07-946f32f8f702" providerId="ADAL" clId="{3CC03B33-BBAE-4B14-9B0E-5E9728C76468}" dt="2023-07-11T05:49:54.379" v="1347" actId="478"/>
          <ac:spMkLst>
            <pc:docMk/>
            <pc:sldMk cId="825493175" sldId="429"/>
            <ac:spMk id="6" creationId="{C88DBD04-65CF-4A88-564B-7574A41E3916}"/>
          </ac:spMkLst>
        </pc:spChg>
        <pc:spChg chg="add del mod">
          <ac:chgData name="Aslı Elyas" userId="61dd5f0a-081d-4693-bd07-946f32f8f702" providerId="ADAL" clId="{3CC03B33-BBAE-4B14-9B0E-5E9728C76468}" dt="2023-07-10T18:29:26.277" v="1005" actId="478"/>
          <ac:spMkLst>
            <pc:docMk/>
            <pc:sldMk cId="825493175" sldId="429"/>
            <ac:spMk id="6" creationId="{DBDB83D3-5829-A72F-10AD-7F558D73E1A9}"/>
          </ac:spMkLst>
        </pc:spChg>
        <pc:spChg chg="del">
          <ac:chgData name="Aslı Elyas" userId="61dd5f0a-081d-4693-bd07-946f32f8f702" providerId="ADAL" clId="{3CC03B33-BBAE-4B14-9B0E-5E9728C76468}" dt="2023-07-10T13:22:20.543" v="615" actId="478"/>
          <ac:spMkLst>
            <pc:docMk/>
            <pc:sldMk cId="825493175" sldId="429"/>
            <ac:spMk id="7" creationId="{2E2AC187-6A15-A1D8-46C2-3CFB051CD6D5}"/>
          </ac:spMkLst>
        </pc:spChg>
        <pc:spChg chg="add del mod">
          <ac:chgData name="Aslı Elyas" userId="61dd5f0a-081d-4693-bd07-946f32f8f702" providerId="ADAL" clId="{3CC03B33-BBAE-4B14-9B0E-5E9728C76468}" dt="2023-07-10T18:29:22.301" v="1003" actId="478"/>
          <ac:spMkLst>
            <pc:docMk/>
            <pc:sldMk cId="825493175" sldId="429"/>
            <ac:spMk id="7" creationId="{78AD0FD3-C62F-B770-71AB-D849FDD019EC}"/>
          </ac:spMkLst>
        </pc:spChg>
        <pc:spChg chg="add del">
          <ac:chgData name="Aslı Elyas" userId="61dd5f0a-081d-4693-bd07-946f32f8f702" providerId="ADAL" clId="{3CC03B33-BBAE-4B14-9B0E-5E9728C76468}" dt="2023-07-11T05:50:16.688" v="1349" actId="22"/>
          <ac:spMkLst>
            <pc:docMk/>
            <pc:sldMk cId="825493175" sldId="429"/>
            <ac:spMk id="8" creationId="{2925B59E-1526-1B11-34EA-34BD0107201B}"/>
          </ac:spMkLst>
        </pc:spChg>
        <pc:spChg chg="add del mod">
          <ac:chgData name="Aslı Elyas" userId="61dd5f0a-081d-4693-bd07-946f32f8f702" providerId="ADAL" clId="{3CC03B33-BBAE-4B14-9B0E-5E9728C76468}" dt="2023-07-10T18:29:17.879" v="1001" actId="478"/>
          <ac:spMkLst>
            <pc:docMk/>
            <pc:sldMk cId="825493175" sldId="429"/>
            <ac:spMk id="9" creationId="{3DA84B77-EDE4-E411-8A87-985943675BA8}"/>
          </ac:spMkLst>
        </pc:spChg>
        <pc:spChg chg="add del mod">
          <ac:chgData name="Aslı Elyas" userId="61dd5f0a-081d-4693-bd07-946f32f8f702" providerId="ADAL" clId="{3CC03B33-BBAE-4B14-9B0E-5E9728C76468}" dt="2023-07-11T05:50:36.203" v="1352" actId="478"/>
          <ac:spMkLst>
            <pc:docMk/>
            <pc:sldMk cId="825493175" sldId="429"/>
            <ac:spMk id="10" creationId="{5C5CDF8B-DEA0-4490-D736-DF760EE6A07D}"/>
          </ac:spMkLst>
        </pc:spChg>
        <pc:spChg chg="add del">
          <ac:chgData name="Aslı Elyas" userId="61dd5f0a-081d-4693-bd07-946f32f8f702" providerId="ADAL" clId="{3CC03B33-BBAE-4B14-9B0E-5E9728C76468}" dt="2023-07-10T18:29:32.202" v="1008" actId="478"/>
          <ac:spMkLst>
            <pc:docMk/>
            <pc:sldMk cId="825493175" sldId="429"/>
            <ac:spMk id="11" creationId="{8DC5F8AF-6B27-D4CC-0064-2A9DA3CB30B8}"/>
          </ac:spMkLst>
        </pc:spChg>
        <pc:spChg chg="mod">
          <ac:chgData name="Aslı Elyas" userId="61dd5f0a-081d-4693-bd07-946f32f8f702" providerId="ADAL" clId="{3CC03B33-BBAE-4B14-9B0E-5E9728C76468}" dt="2023-07-11T19:44:22.485" v="1917" actId="20577"/>
          <ac:spMkLst>
            <pc:docMk/>
            <pc:sldMk cId="825493175" sldId="429"/>
            <ac:spMk id="13" creationId="{6BE4B092-6E3A-2327-E3D0-CFE302D4B539}"/>
          </ac:spMkLst>
        </pc:spChg>
        <pc:spChg chg="mod">
          <ac:chgData name="Aslı Elyas" userId="61dd5f0a-081d-4693-bd07-946f32f8f702" providerId="ADAL" clId="{3CC03B33-BBAE-4B14-9B0E-5E9728C76468}" dt="2023-07-11T19:44:01.643" v="1909" actId="20577"/>
          <ac:spMkLst>
            <pc:docMk/>
            <pc:sldMk cId="825493175" sldId="429"/>
            <ac:spMk id="14" creationId="{DFB35B5B-817A-3FCD-4B80-8A12B4595B69}"/>
          </ac:spMkLst>
        </pc:spChg>
        <pc:spChg chg="mod">
          <ac:chgData name="Aslı Elyas" userId="61dd5f0a-081d-4693-bd07-946f32f8f702" providerId="ADAL" clId="{3CC03B33-BBAE-4B14-9B0E-5E9728C76468}" dt="2023-07-10T13:25:35.870" v="668" actId="115"/>
          <ac:spMkLst>
            <pc:docMk/>
            <pc:sldMk cId="825493175" sldId="429"/>
            <ac:spMk id="16" creationId="{4AF82F86-9BF5-E8A0-7256-0CE8C19CD46A}"/>
          </ac:spMkLst>
        </pc:spChg>
        <pc:grpChg chg="del">
          <ac:chgData name="Aslı Elyas" userId="61dd5f0a-081d-4693-bd07-946f32f8f702" providerId="ADAL" clId="{3CC03B33-BBAE-4B14-9B0E-5E9728C76468}" dt="2023-07-10T13:22:19.668" v="614" actId="478"/>
          <ac:grpSpMkLst>
            <pc:docMk/>
            <pc:sldMk cId="825493175" sldId="429"/>
            <ac:grpSpMk id="8" creationId="{A173F716-2772-0F34-74EB-05827E13A70D}"/>
          </ac:grpSpMkLst>
        </pc:grpChg>
        <pc:grpChg chg="add mod">
          <ac:chgData name="Aslı Elyas" userId="61dd5f0a-081d-4693-bd07-946f32f8f702" providerId="ADAL" clId="{3CC03B33-BBAE-4B14-9B0E-5E9728C76468}" dt="2023-07-11T15:27:46.686" v="1818" actId="14100"/>
          <ac:grpSpMkLst>
            <pc:docMk/>
            <pc:sldMk cId="825493175" sldId="429"/>
            <ac:grpSpMk id="12" creationId="{6CE6EE46-7739-4D72-27FD-FA16C92BF42D}"/>
          </ac:grpSpMkLst>
        </pc:grpChg>
        <pc:grpChg chg="del mod">
          <ac:chgData name="Aslı Elyas" userId="61dd5f0a-081d-4693-bd07-946f32f8f702" providerId="ADAL" clId="{3CC03B33-BBAE-4B14-9B0E-5E9728C76468}" dt="2023-07-10T18:15:36.458" v="918" actId="478"/>
          <ac:grpSpMkLst>
            <pc:docMk/>
            <pc:sldMk cId="825493175" sldId="429"/>
            <ac:grpSpMk id="15" creationId="{09FE6F3D-7698-EBEE-DB65-208599B7AB22}"/>
          </ac:grpSpMkLst>
        </pc:grpChg>
        <pc:picChg chg="del mod">
          <ac:chgData name="Aslı Elyas" userId="61dd5f0a-081d-4693-bd07-946f32f8f702" providerId="ADAL" clId="{3CC03B33-BBAE-4B14-9B0E-5E9728C76468}" dt="2023-07-10T13:22:19.045" v="613" actId="478"/>
          <ac:picMkLst>
            <pc:docMk/>
            <pc:sldMk cId="825493175" sldId="429"/>
            <ac:picMk id="11" creationId="{44785969-6879-0F8B-631C-43C4228076E2}"/>
          </ac:picMkLst>
        </pc:picChg>
        <pc:picChg chg="add del mod modCrop">
          <ac:chgData name="Aslı Elyas" userId="61dd5f0a-081d-4693-bd07-946f32f8f702" providerId="ADAL" clId="{3CC03B33-BBAE-4B14-9B0E-5E9728C76468}" dt="2023-07-11T05:52:14.333" v="1361" actId="478"/>
          <ac:picMkLst>
            <pc:docMk/>
            <pc:sldMk cId="825493175" sldId="429"/>
            <ac:picMk id="15" creationId="{888FC07A-73B7-793B-DC8F-65D49C74B807}"/>
          </ac:picMkLst>
        </pc:picChg>
        <pc:picChg chg="add del mod">
          <ac:chgData name="Aslı Elyas" userId="61dd5f0a-081d-4693-bd07-946f32f8f702" providerId="ADAL" clId="{3CC03B33-BBAE-4B14-9B0E-5E9728C76468}" dt="2023-07-11T05:55:03.060" v="1373" actId="478"/>
          <ac:picMkLst>
            <pc:docMk/>
            <pc:sldMk cId="825493175" sldId="429"/>
            <ac:picMk id="17" creationId="{961C8043-1C30-85E5-1CCD-2AE1A5DB1B8B}"/>
          </ac:picMkLst>
        </pc:picChg>
        <pc:picChg chg="add del mod">
          <ac:chgData name="Aslı Elyas" userId="61dd5f0a-081d-4693-bd07-946f32f8f702" providerId="ADAL" clId="{3CC03B33-BBAE-4B14-9B0E-5E9728C76468}" dt="2023-07-11T15:09:16.165" v="1729" actId="478"/>
          <ac:picMkLst>
            <pc:docMk/>
            <pc:sldMk cId="825493175" sldId="429"/>
            <ac:picMk id="19" creationId="{EB251367-966C-316C-581B-8FA0841EDB44}"/>
          </ac:picMkLst>
        </pc:picChg>
        <pc:picChg chg="add del mod modCrop">
          <ac:chgData name="Aslı Elyas" userId="61dd5f0a-081d-4693-bd07-946f32f8f702" providerId="ADAL" clId="{3CC03B33-BBAE-4B14-9B0E-5E9728C76468}" dt="2023-07-10T18:29:09.055" v="998" actId="478"/>
          <ac:picMkLst>
            <pc:docMk/>
            <pc:sldMk cId="825493175" sldId="429"/>
            <ac:picMk id="109" creationId="{01B29DC0-8735-6546-44A1-64FEE50329A0}"/>
          </ac:picMkLst>
        </pc:picChg>
        <pc:picChg chg="add del mod">
          <ac:chgData name="Aslı Elyas" userId="61dd5f0a-081d-4693-bd07-946f32f8f702" providerId="ADAL" clId="{3CC03B33-BBAE-4B14-9B0E-5E9728C76468}" dt="2023-07-11T05:48:59.487" v="1342" actId="478"/>
          <ac:picMkLst>
            <pc:docMk/>
            <pc:sldMk cId="825493175" sldId="429"/>
            <ac:picMk id="1026" creationId="{BED8BCE5-A031-2516-EF4C-8D4F4578F33E}"/>
          </ac:picMkLst>
        </pc:picChg>
        <pc:picChg chg="add mod">
          <ac:chgData name="Aslı Elyas" userId="61dd5f0a-081d-4693-bd07-946f32f8f702" providerId="ADAL" clId="{3CC03B33-BBAE-4B14-9B0E-5E9728C76468}" dt="2023-07-11T15:50:32.491" v="1884" actId="1076"/>
          <ac:picMkLst>
            <pc:docMk/>
            <pc:sldMk cId="825493175" sldId="429"/>
            <ac:picMk id="1026" creationId="{E49059A3-02F3-E114-C3FB-6EDAFF0B2660}"/>
          </ac:picMkLst>
        </pc:picChg>
      </pc:sldChg>
      <pc:sldChg chg="addSp delSp modSp mod">
        <pc:chgData name="Aslı Elyas" userId="61dd5f0a-081d-4693-bd07-946f32f8f702" providerId="ADAL" clId="{3CC03B33-BBAE-4B14-9B0E-5E9728C76468}" dt="2023-07-12T13:11:01.919" v="2300" actId="20577"/>
        <pc:sldMkLst>
          <pc:docMk/>
          <pc:sldMk cId="3968853773" sldId="430"/>
        </pc:sldMkLst>
        <pc:spChg chg="mod">
          <ac:chgData name="Aslı Elyas" userId="61dd5f0a-081d-4693-bd07-946f32f8f702" providerId="ADAL" clId="{3CC03B33-BBAE-4B14-9B0E-5E9728C76468}" dt="2023-07-11T15:18:00.556" v="1777" actId="14100"/>
          <ac:spMkLst>
            <pc:docMk/>
            <pc:sldMk cId="3968853773" sldId="430"/>
            <ac:spMk id="2" creationId="{2EEDCB57-404E-BB45-A63B-5D83BC94C72E}"/>
          </ac:spMkLst>
        </pc:spChg>
        <pc:spChg chg="add mod">
          <ac:chgData name="Aslı Elyas" userId="61dd5f0a-081d-4693-bd07-946f32f8f702" providerId="ADAL" clId="{3CC03B33-BBAE-4B14-9B0E-5E9728C76468}" dt="2023-07-12T13:03:59.807" v="2256" actId="1076"/>
          <ac:spMkLst>
            <pc:docMk/>
            <pc:sldMk cId="3968853773" sldId="430"/>
            <ac:spMk id="5" creationId="{6E548320-C498-B59C-9515-7FC1797F0781}"/>
          </ac:spMkLst>
        </pc:spChg>
        <pc:spChg chg="add del">
          <ac:chgData name="Aslı Elyas" userId="61dd5f0a-081d-4693-bd07-946f32f8f702" providerId="ADAL" clId="{3CC03B33-BBAE-4B14-9B0E-5E9728C76468}" dt="2023-07-11T14:43:11.055" v="1566" actId="478"/>
          <ac:spMkLst>
            <pc:docMk/>
            <pc:sldMk cId="3968853773" sldId="430"/>
            <ac:spMk id="5" creationId="{BE45ED67-1E7C-04F5-62DB-E70B03455514}"/>
          </ac:spMkLst>
        </pc:spChg>
        <pc:spChg chg="add mod">
          <ac:chgData name="Aslı Elyas" userId="61dd5f0a-081d-4693-bd07-946f32f8f702" providerId="ADAL" clId="{3CC03B33-BBAE-4B14-9B0E-5E9728C76468}" dt="2023-07-12T13:11:01.919" v="2300" actId="20577"/>
          <ac:spMkLst>
            <pc:docMk/>
            <pc:sldMk cId="3968853773" sldId="430"/>
            <ac:spMk id="7" creationId="{39C9D716-0ECB-E9E9-3E96-7489DAEA2170}"/>
          </ac:spMkLst>
        </pc:spChg>
        <pc:spChg chg="add del mod">
          <ac:chgData name="Aslı Elyas" userId="61dd5f0a-081d-4693-bd07-946f32f8f702" providerId="ADAL" clId="{3CC03B33-BBAE-4B14-9B0E-5E9728C76468}" dt="2023-07-11T14:45:44.520" v="1569" actId="478"/>
          <ac:spMkLst>
            <pc:docMk/>
            <pc:sldMk cId="3968853773" sldId="430"/>
            <ac:spMk id="7" creationId="{83F40678-6DE7-0B10-683B-10C2ACE91733}"/>
          </ac:spMkLst>
        </pc:spChg>
        <pc:spChg chg="mod">
          <ac:chgData name="Aslı Elyas" userId="61dd5f0a-081d-4693-bd07-946f32f8f702" providerId="ADAL" clId="{3CC03B33-BBAE-4B14-9B0E-5E9728C76468}" dt="2023-07-10T14:28:28.165" v="839"/>
          <ac:spMkLst>
            <pc:docMk/>
            <pc:sldMk cId="3968853773" sldId="430"/>
            <ac:spMk id="7" creationId="{C7FC3C0D-B6E2-A2F2-4BCE-F060ACC29B3D}"/>
          </ac:spMkLst>
        </pc:spChg>
        <pc:spChg chg="add del mod">
          <ac:chgData name="Aslı Elyas" userId="61dd5f0a-081d-4693-bd07-946f32f8f702" providerId="ADAL" clId="{3CC03B33-BBAE-4B14-9B0E-5E9728C76468}" dt="2023-07-11T15:03:10.805" v="1654" actId="478"/>
          <ac:spMkLst>
            <pc:docMk/>
            <pc:sldMk cId="3968853773" sldId="430"/>
            <ac:spMk id="8" creationId="{5C66F029-D790-561E-3D57-D89D766223F2}"/>
          </ac:spMkLst>
        </pc:spChg>
        <pc:spChg chg="mod">
          <ac:chgData name="Aslı Elyas" userId="61dd5f0a-081d-4693-bd07-946f32f8f702" providerId="ADAL" clId="{3CC03B33-BBAE-4B14-9B0E-5E9728C76468}" dt="2023-07-10T14:28:28.165" v="839"/>
          <ac:spMkLst>
            <pc:docMk/>
            <pc:sldMk cId="3968853773" sldId="430"/>
            <ac:spMk id="8" creationId="{91668958-EA7B-DC5D-9E07-3B8E85FD1B21}"/>
          </ac:spMkLst>
        </pc:spChg>
        <pc:spChg chg="add mod ord">
          <ac:chgData name="Aslı Elyas" userId="61dd5f0a-081d-4693-bd07-946f32f8f702" providerId="ADAL" clId="{3CC03B33-BBAE-4B14-9B0E-5E9728C76468}" dt="2023-07-12T13:03:59.807" v="2256" actId="1076"/>
          <ac:spMkLst>
            <pc:docMk/>
            <pc:sldMk cId="3968853773" sldId="430"/>
            <ac:spMk id="9" creationId="{90D14D75-655B-1FC9-569F-683D70316766}"/>
          </ac:spMkLst>
        </pc:spChg>
        <pc:spChg chg="add mod">
          <ac:chgData name="Aslı Elyas" userId="61dd5f0a-081d-4693-bd07-946f32f8f702" providerId="ADAL" clId="{3CC03B33-BBAE-4B14-9B0E-5E9728C76468}" dt="2023-07-12T13:03:59.807" v="2256" actId="1076"/>
          <ac:spMkLst>
            <pc:docMk/>
            <pc:sldMk cId="3968853773" sldId="430"/>
            <ac:spMk id="10" creationId="{9EDC3B58-E727-7F72-7CBF-95E74747C84C}"/>
          </ac:spMkLst>
        </pc:spChg>
        <pc:spChg chg="add mod">
          <ac:chgData name="Aslı Elyas" userId="61dd5f0a-081d-4693-bd07-946f32f8f702" providerId="ADAL" clId="{3CC03B33-BBAE-4B14-9B0E-5E9728C76468}" dt="2023-07-12T13:03:59.807" v="2256" actId="1076"/>
          <ac:spMkLst>
            <pc:docMk/>
            <pc:sldMk cId="3968853773" sldId="430"/>
            <ac:spMk id="11" creationId="{CDF04B82-CEE7-1CE9-2168-C170EF68C1B8}"/>
          </ac:spMkLst>
        </pc:spChg>
        <pc:spChg chg="mod">
          <ac:chgData name="Aslı Elyas" userId="61dd5f0a-081d-4693-bd07-946f32f8f702" providerId="ADAL" clId="{3CC03B33-BBAE-4B14-9B0E-5E9728C76468}" dt="2023-07-10T18:38:44.471" v="1066" actId="1076"/>
          <ac:spMkLst>
            <pc:docMk/>
            <pc:sldMk cId="3968853773" sldId="430"/>
            <ac:spMk id="14" creationId="{2F599E77-938A-F943-9FB0-1F08CE6A607A}"/>
          </ac:spMkLst>
        </pc:spChg>
        <pc:spChg chg="mod">
          <ac:chgData name="Aslı Elyas" userId="61dd5f0a-081d-4693-bd07-946f32f8f702" providerId="ADAL" clId="{3CC03B33-BBAE-4B14-9B0E-5E9728C76468}" dt="2023-07-10T18:38:44.471" v="1066" actId="1076"/>
          <ac:spMkLst>
            <pc:docMk/>
            <pc:sldMk cId="3968853773" sldId="430"/>
            <ac:spMk id="16" creationId="{57CE8126-C0C0-5F45-B6D8-F65013A1FDC2}"/>
          </ac:spMkLst>
        </pc:spChg>
        <pc:spChg chg="mod">
          <ac:chgData name="Aslı Elyas" userId="61dd5f0a-081d-4693-bd07-946f32f8f702" providerId="ADAL" clId="{3CC03B33-BBAE-4B14-9B0E-5E9728C76468}" dt="2023-07-10T18:38:44.471" v="1066" actId="1076"/>
          <ac:spMkLst>
            <pc:docMk/>
            <pc:sldMk cId="3968853773" sldId="430"/>
            <ac:spMk id="17" creationId="{D3B05008-06B2-6A45-A267-B6A633CB0205}"/>
          </ac:spMkLst>
        </pc:spChg>
        <pc:spChg chg="mod">
          <ac:chgData name="Aslı Elyas" userId="61dd5f0a-081d-4693-bd07-946f32f8f702" providerId="ADAL" clId="{3CC03B33-BBAE-4B14-9B0E-5E9728C76468}" dt="2023-07-11T14:47:52.887" v="1582" actId="1076"/>
          <ac:spMkLst>
            <pc:docMk/>
            <pc:sldMk cId="3968853773" sldId="430"/>
            <ac:spMk id="18" creationId="{AA103BE9-E283-FB47-ACC1-7BC2D2CB34E8}"/>
          </ac:spMkLst>
        </pc:spChg>
        <pc:spChg chg="mod">
          <ac:chgData name="Aslı Elyas" userId="61dd5f0a-081d-4693-bd07-946f32f8f702" providerId="ADAL" clId="{3CC03B33-BBAE-4B14-9B0E-5E9728C76468}" dt="2023-07-11T14:47:58.413" v="1584" actId="1076"/>
          <ac:spMkLst>
            <pc:docMk/>
            <pc:sldMk cId="3968853773" sldId="430"/>
            <ac:spMk id="20" creationId="{81E03651-AD46-A843-8FE8-834278408F49}"/>
          </ac:spMkLst>
        </pc:spChg>
        <pc:spChg chg="mod">
          <ac:chgData name="Aslı Elyas" userId="61dd5f0a-081d-4693-bd07-946f32f8f702" providerId="ADAL" clId="{3CC03B33-BBAE-4B14-9B0E-5E9728C76468}" dt="2023-07-11T14:47:56.396" v="1583" actId="1076"/>
          <ac:spMkLst>
            <pc:docMk/>
            <pc:sldMk cId="3968853773" sldId="430"/>
            <ac:spMk id="21" creationId="{1FB7A987-BC4E-CF4F-AE9A-60680B43C37D}"/>
          </ac:spMkLst>
        </pc:spChg>
        <pc:spChg chg="mod">
          <ac:chgData name="Aslı Elyas" userId="61dd5f0a-081d-4693-bd07-946f32f8f702" providerId="ADAL" clId="{3CC03B33-BBAE-4B14-9B0E-5E9728C76468}" dt="2023-07-10T18:39:01.810" v="1070" actId="1076"/>
          <ac:spMkLst>
            <pc:docMk/>
            <pc:sldMk cId="3968853773" sldId="430"/>
            <ac:spMk id="28" creationId="{E891CEE1-B8B8-034D-98BF-EADD39F6FD9C}"/>
          </ac:spMkLst>
        </pc:spChg>
        <pc:spChg chg="mod">
          <ac:chgData name="Aslı Elyas" userId="61dd5f0a-081d-4693-bd07-946f32f8f702" providerId="ADAL" clId="{3CC03B33-BBAE-4B14-9B0E-5E9728C76468}" dt="2023-07-10T18:39:01.810" v="1070" actId="1076"/>
          <ac:spMkLst>
            <pc:docMk/>
            <pc:sldMk cId="3968853773" sldId="430"/>
            <ac:spMk id="30" creationId="{918B72CD-0194-784E-BAF1-C8876DE66AAE}"/>
          </ac:spMkLst>
        </pc:spChg>
        <pc:spChg chg="mod">
          <ac:chgData name="Aslı Elyas" userId="61dd5f0a-081d-4693-bd07-946f32f8f702" providerId="ADAL" clId="{3CC03B33-BBAE-4B14-9B0E-5E9728C76468}" dt="2023-07-10T18:39:01.810" v="1070" actId="1076"/>
          <ac:spMkLst>
            <pc:docMk/>
            <pc:sldMk cId="3968853773" sldId="430"/>
            <ac:spMk id="31" creationId="{E3CA40F8-4F0D-7249-9EE1-0E7AA54CE3B6}"/>
          </ac:spMkLst>
        </pc:spChg>
        <pc:spChg chg="mod">
          <ac:chgData name="Aslı Elyas" userId="61dd5f0a-081d-4693-bd07-946f32f8f702" providerId="ADAL" clId="{3CC03B33-BBAE-4B14-9B0E-5E9728C76468}" dt="2023-07-11T15:18:44.316" v="1785" actId="1076"/>
          <ac:spMkLst>
            <pc:docMk/>
            <pc:sldMk cId="3968853773" sldId="430"/>
            <ac:spMk id="64" creationId="{80E1C7FE-80EC-91D3-98C0-D3AB469A441E}"/>
          </ac:spMkLst>
        </pc:spChg>
        <pc:spChg chg="del mod">
          <ac:chgData name="Aslı Elyas" userId="61dd5f0a-081d-4693-bd07-946f32f8f702" providerId="ADAL" clId="{3CC03B33-BBAE-4B14-9B0E-5E9728C76468}" dt="2023-07-11T14:58:40.526" v="1622" actId="478"/>
          <ac:spMkLst>
            <pc:docMk/>
            <pc:sldMk cId="3968853773" sldId="430"/>
            <ac:spMk id="65" creationId="{1A77D8EB-5F35-9B33-EFB1-85258DA122CB}"/>
          </ac:spMkLst>
        </pc:spChg>
        <pc:spChg chg="mod">
          <ac:chgData name="Aslı Elyas" userId="61dd5f0a-081d-4693-bd07-946f32f8f702" providerId="ADAL" clId="{3CC03B33-BBAE-4B14-9B0E-5E9728C76468}" dt="2023-07-12T13:03:59.807" v="2256" actId="1076"/>
          <ac:spMkLst>
            <pc:docMk/>
            <pc:sldMk cId="3968853773" sldId="430"/>
            <ac:spMk id="66" creationId="{3EF1D544-1630-DAC1-6750-05C4F9BDBCD0}"/>
          </ac:spMkLst>
        </pc:spChg>
        <pc:spChg chg="add mod">
          <ac:chgData name="Aslı Elyas" userId="61dd5f0a-081d-4693-bd07-946f32f8f702" providerId="ADAL" clId="{3CC03B33-BBAE-4B14-9B0E-5E9728C76468}" dt="2023-07-12T13:03:59.807" v="2256" actId="1076"/>
          <ac:spMkLst>
            <pc:docMk/>
            <pc:sldMk cId="3968853773" sldId="430"/>
            <ac:spMk id="67" creationId="{F2C772A1-53F7-485A-BAF2-12239A9B5356}"/>
          </ac:spMkLst>
        </pc:spChg>
        <pc:spChg chg="add del mod">
          <ac:chgData name="Aslı Elyas" userId="61dd5f0a-081d-4693-bd07-946f32f8f702" providerId="ADAL" clId="{3CC03B33-BBAE-4B14-9B0E-5E9728C76468}" dt="2023-07-11T15:11:28.703" v="1770" actId="478"/>
          <ac:spMkLst>
            <pc:docMk/>
            <pc:sldMk cId="3968853773" sldId="430"/>
            <ac:spMk id="68" creationId="{965FDD87-915B-58E2-1A19-FC63CF913687}"/>
          </ac:spMkLst>
        </pc:spChg>
        <pc:spChg chg="add mod">
          <ac:chgData name="Aslı Elyas" userId="61dd5f0a-081d-4693-bd07-946f32f8f702" providerId="ADAL" clId="{3CC03B33-BBAE-4B14-9B0E-5E9728C76468}" dt="2023-07-12T13:03:59.807" v="2256" actId="1076"/>
          <ac:spMkLst>
            <pc:docMk/>
            <pc:sldMk cId="3968853773" sldId="430"/>
            <ac:spMk id="69" creationId="{9FB39AB4-8243-0F28-C852-2ECBE67B9790}"/>
          </ac:spMkLst>
        </pc:spChg>
        <pc:grpChg chg="mod">
          <ac:chgData name="Aslı Elyas" userId="61dd5f0a-081d-4693-bd07-946f32f8f702" providerId="ADAL" clId="{3CC03B33-BBAE-4B14-9B0E-5E9728C76468}" dt="2023-07-10T18:39:01.810" v="1070" actId="1076"/>
          <ac:grpSpMkLst>
            <pc:docMk/>
            <pc:sldMk cId="3968853773" sldId="430"/>
            <ac:grpSpMk id="3" creationId="{12CB6EC3-A0B7-EC45-9C8D-691B19E7F99F}"/>
          </ac:grpSpMkLst>
        </pc:grpChg>
        <pc:grpChg chg="add del mod">
          <ac:chgData name="Aslı Elyas" userId="61dd5f0a-081d-4693-bd07-946f32f8f702" providerId="ADAL" clId="{3CC03B33-BBAE-4B14-9B0E-5E9728C76468}" dt="2023-07-10T18:37:02.560" v="1043" actId="478"/>
          <ac:grpSpMkLst>
            <pc:docMk/>
            <pc:sldMk cId="3968853773" sldId="430"/>
            <ac:grpSpMk id="5" creationId="{DFF55EBB-DFE1-A45E-7F81-94B0356D5C7B}"/>
          </ac:grpSpMkLst>
        </pc:grpChg>
        <pc:grpChg chg="mod">
          <ac:chgData name="Aslı Elyas" userId="61dd5f0a-081d-4693-bd07-946f32f8f702" providerId="ADAL" clId="{3CC03B33-BBAE-4B14-9B0E-5E9728C76468}" dt="2023-07-10T18:38:47.949" v="1067" actId="1076"/>
          <ac:grpSpMkLst>
            <pc:docMk/>
            <pc:sldMk cId="3968853773" sldId="430"/>
            <ac:grpSpMk id="6" creationId="{6C9329F9-888D-6542-9092-A3E1B1A0C4CB}"/>
          </ac:grpSpMkLst>
        </pc:grpChg>
        <pc:grpChg chg="mod">
          <ac:chgData name="Aslı Elyas" userId="61dd5f0a-081d-4693-bd07-946f32f8f702" providerId="ADAL" clId="{3CC03B33-BBAE-4B14-9B0E-5E9728C76468}" dt="2023-07-11T14:47:52.887" v="1582" actId="1076"/>
          <ac:grpSpMkLst>
            <pc:docMk/>
            <pc:sldMk cId="3968853773" sldId="430"/>
            <ac:grpSpMk id="12" creationId="{634784DC-1604-0643-AECF-575FEC7F24B5}"/>
          </ac:grpSpMkLst>
        </pc:grpChg>
        <pc:grpChg chg="mod">
          <ac:chgData name="Aslı Elyas" userId="61dd5f0a-081d-4693-bd07-946f32f8f702" providerId="ADAL" clId="{3CC03B33-BBAE-4B14-9B0E-5E9728C76468}" dt="2023-07-10T18:38:44.471" v="1066" actId="1076"/>
          <ac:grpSpMkLst>
            <pc:docMk/>
            <pc:sldMk cId="3968853773" sldId="430"/>
            <ac:grpSpMk id="13" creationId="{ED7912AE-4465-7F40-90E6-558A1ECD7732}"/>
          </ac:grpSpMkLst>
        </pc:grpChg>
        <pc:grpChg chg="mod">
          <ac:chgData name="Aslı Elyas" userId="61dd5f0a-081d-4693-bd07-946f32f8f702" providerId="ADAL" clId="{3CC03B33-BBAE-4B14-9B0E-5E9728C76468}" dt="2023-07-10T18:38:44.471" v="1066" actId="1076"/>
          <ac:grpSpMkLst>
            <pc:docMk/>
            <pc:sldMk cId="3968853773" sldId="430"/>
            <ac:grpSpMk id="15" creationId="{428B55BE-8A82-CD4B-9A5B-F3896336795D}"/>
          </ac:grpSpMkLst>
        </pc:grpChg>
        <pc:grpChg chg="mod">
          <ac:chgData name="Aslı Elyas" userId="61dd5f0a-081d-4693-bd07-946f32f8f702" providerId="ADAL" clId="{3CC03B33-BBAE-4B14-9B0E-5E9728C76468}" dt="2023-07-11T14:47:52.887" v="1582" actId="1076"/>
          <ac:grpSpMkLst>
            <pc:docMk/>
            <pc:sldMk cId="3968853773" sldId="430"/>
            <ac:grpSpMk id="19" creationId="{39BAD891-140B-B449-8DE2-2959D395B051}"/>
          </ac:grpSpMkLst>
        </pc:grpChg>
        <pc:grpChg chg="mod">
          <ac:chgData name="Aslı Elyas" userId="61dd5f0a-081d-4693-bd07-946f32f8f702" providerId="ADAL" clId="{3CC03B33-BBAE-4B14-9B0E-5E9728C76468}" dt="2023-07-10T18:39:01.810" v="1070" actId="1076"/>
          <ac:grpSpMkLst>
            <pc:docMk/>
            <pc:sldMk cId="3968853773" sldId="430"/>
            <ac:grpSpMk id="29" creationId="{D99CA5A8-A190-4144-B771-1A45BCB0A482}"/>
          </ac:grpSpMkLst>
        </pc:grpChg>
        <pc:grpChg chg="mod">
          <ac:chgData name="Aslı Elyas" userId="61dd5f0a-081d-4693-bd07-946f32f8f702" providerId="ADAL" clId="{3CC03B33-BBAE-4B14-9B0E-5E9728C76468}" dt="2023-07-12T12:56:28.569" v="2027" actId="1076"/>
          <ac:grpSpMkLst>
            <pc:docMk/>
            <pc:sldMk cId="3968853773" sldId="430"/>
            <ac:grpSpMk id="80" creationId="{3C7A9FF2-D447-4646-A898-73BC76DB5441}"/>
          </ac:grpSpMkLst>
        </pc:grpChg>
      </pc:sldChg>
      <pc:sldChg chg="addSp modSp mod">
        <pc:chgData name="Aslı Elyas" userId="61dd5f0a-081d-4693-bd07-946f32f8f702" providerId="ADAL" clId="{3CC03B33-BBAE-4B14-9B0E-5E9728C76468}" dt="2023-07-11T15:19:33.369" v="1794" actId="1076"/>
        <pc:sldMkLst>
          <pc:docMk/>
          <pc:sldMk cId="3652882470" sldId="435"/>
        </pc:sldMkLst>
        <pc:spChg chg="add mod">
          <ac:chgData name="Aslı Elyas" userId="61dd5f0a-081d-4693-bd07-946f32f8f702" providerId="ADAL" clId="{3CC03B33-BBAE-4B14-9B0E-5E9728C76468}" dt="2023-07-11T15:19:26.155" v="1793" actId="1076"/>
          <ac:spMkLst>
            <pc:docMk/>
            <pc:sldMk cId="3652882470" sldId="435"/>
            <ac:spMk id="2" creationId="{41A926B0-1C68-DA26-F981-B433FB747D3D}"/>
          </ac:spMkLst>
        </pc:spChg>
        <pc:spChg chg="mod">
          <ac:chgData name="Aslı Elyas" userId="61dd5f0a-081d-4693-bd07-946f32f8f702" providerId="ADAL" clId="{3CC03B33-BBAE-4B14-9B0E-5E9728C76468}" dt="2023-07-11T15:19:33.369" v="1794" actId="1076"/>
          <ac:spMkLst>
            <pc:docMk/>
            <pc:sldMk cId="3652882470" sldId="435"/>
            <ac:spMk id="8" creationId="{0C617AC2-0A02-521A-0812-C7582A634084}"/>
          </ac:spMkLst>
        </pc:spChg>
        <pc:picChg chg="mod">
          <ac:chgData name="Aslı Elyas" userId="61dd5f0a-081d-4693-bd07-946f32f8f702" providerId="ADAL" clId="{3CC03B33-BBAE-4B14-9B0E-5E9728C76468}" dt="2023-07-10T12:55:40.672" v="388" actId="1076"/>
          <ac:picMkLst>
            <pc:docMk/>
            <pc:sldMk cId="3652882470" sldId="435"/>
            <ac:picMk id="5" creationId="{21A91A83-2857-7E5F-5A26-26D504E545D3}"/>
          </ac:picMkLst>
        </pc:picChg>
      </pc:sldChg>
      <pc:sldChg chg="addSp delSp modSp mod">
        <pc:chgData name="Aslı Elyas" userId="61dd5f0a-081d-4693-bd07-946f32f8f702" providerId="ADAL" clId="{3CC03B33-BBAE-4B14-9B0E-5E9728C76468}" dt="2023-07-11T15:18:36.097" v="1784" actId="1076"/>
        <pc:sldMkLst>
          <pc:docMk/>
          <pc:sldMk cId="620028557" sldId="436"/>
        </pc:sldMkLst>
        <pc:spChg chg="mod">
          <ac:chgData name="Aslı Elyas" userId="61dd5f0a-081d-4693-bd07-946f32f8f702" providerId="ADAL" clId="{3CC03B33-BBAE-4B14-9B0E-5E9728C76468}" dt="2023-07-11T15:11:12.452" v="1765" actId="255"/>
          <ac:spMkLst>
            <pc:docMk/>
            <pc:sldMk cId="620028557" sldId="436"/>
            <ac:spMk id="3" creationId="{B2BC57D8-A03C-3536-9886-396E633761C6}"/>
          </ac:spMkLst>
        </pc:spChg>
        <pc:spChg chg="add mod">
          <ac:chgData name="Aslı Elyas" userId="61dd5f0a-081d-4693-bd07-946f32f8f702" providerId="ADAL" clId="{3CC03B33-BBAE-4B14-9B0E-5E9728C76468}" dt="2023-07-11T15:18:36.097" v="1784" actId="1076"/>
          <ac:spMkLst>
            <pc:docMk/>
            <pc:sldMk cId="620028557" sldId="436"/>
            <ac:spMk id="5" creationId="{E44CB9C3-8BA3-E901-2B62-81D0654ACB9B}"/>
          </ac:spMkLst>
        </pc:spChg>
        <pc:picChg chg="del">
          <ac:chgData name="Aslı Elyas" userId="61dd5f0a-081d-4693-bd07-946f32f8f702" providerId="ADAL" clId="{3CC03B33-BBAE-4B14-9B0E-5E9728C76468}" dt="2023-07-10T13:06:58.673" v="484" actId="478"/>
          <ac:picMkLst>
            <pc:docMk/>
            <pc:sldMk cId="620028557" sldId="436"/>
            <ac:picMk id="2" creationId="{C7980BE0-249F-E21F-1BFA-7654C2D51B3D}"/>
          </ac:picMkLst>
        </pc:picChg>
        <pc:picChg chg="add del mod modCrop">
          <ac:chgData name="Aslı Elyas" userId="61dd5f0a-081d-4693-bd07-946f32f8f702" providerId="ADAL" clId="{3CC03B33-BBAE-4B14-9B0E-5E9728C76468}" dt="2023-07-10T13:10:02.777" v="512" actId="478"/>
          <ac:picMkLst>
            <pc:docMk/>
            <pc:sldMk cId="620028557" sldId="436"/>
            <ac:picMk id="6" creationId="{3D55F50D-4E8B-6514-7129-83FBD1DB588C}"/>
          </ac:picMkLst>
        </pc:picChg>
        <pc:picChg chg="add del mod">
          <ac:chgData name="Aslı Elyas" userId="61dd5f0a-081d-4693-bd07-946f32f8f702" providerId="ADAL" clId="{3CC03B33-BBAE-4B14-9B0E-5E9728C76468}" dt="2023-07-10T13:11:16.768" v="518" actId="478"/>
          <ac:picMkLst>
            <pc:docMk/>
            <pc:sldMk cId="620028557" sldId="436"/>
            <ac:picMk id="8" creationId="{C26DC0E8-7DA7-9E0B-45B8-AD1881FEE754}"/>
          </ac:picMkLst>
        </pc:picChg>
        <pc:picChg chg="add mod">
          <ac:chgData name="Aslı Elyas" userId="61dd5f0a-081d-4693-bd07-946f32f8f702" providerId="ADAL" clId="{3CC03B33-BBAE-4B14-9B0E-5E9728C76468}" dt="2023-07-10T13:10:13.546" v="517" actId="1076"/>
          <ac:picMkLst>
            <pc:docMk/>
            <pc:sldMk cId="620028557" sldId="436"/>
            <ac:picMk id="10" creationId="{26A17A0C-B9A5-D21C-A949-B4609F1DD797}"/>
          </ac:picMkLst>
        </pc:picChg>
        <pc:picChg chg="add mod">
          <ac:chgData name="Aslı Elyas" userId="61dd5f0a-081d-4693-bd07-946f32f8f702" providerId="ADAL" clId="{3CC03B33-BBAE-4B14-9B0E-5E9728C76468}" dt="2023-07-11T15:06:21.075" v="1719" actId="1076"/>
          <ac:picMkLst>
            <pc:docMk/>
            <pc:sldMk cId="620028557" sldId="436"/>
            <ac:picMk id="12" creationId="{6AA4C6F9-2BDD-E7F1-B4A2-74270B7527B3}"/>
          </ac:picMkLst>
        </pc:picChg>
      </pc:sldChg>
      <pc:sldChg chg="addSp delSp modSp mod ord">
        <pc:chgData name="Aslı Elyas" userId="61dd5f0a-081d-4693-bd07-946f32f8f702" providerId="ADAL" clId="{3CC03B33-BBAE-4B14-9B0E-5E9728C76468}" dt="2023-07-11T19:37:07.534" v="1907"/>
        <pc:sldMkLst>
          <pc:docMk/>
          <pc:sldMk cId="3979753176" sldId="438"/>
        </pc:sldMkLst>
        <pc:spChg chg="add mod">
          <ac:chgData name="Aslı Elyas" userId="61dd5f0a-081d-4693-bd07-946f32f8f702" providerId="ADAL" clId="{3CC03B33-BBAE-4B14-9B0E-5E9728C76468}" dt="2023-07-11T15:19:45.142" v="1795" actId="255"/>
          <ac:spMkLst>
            <pc:docMk/>
            <pc:sldMk cId="3979753176" sldId="438"/>
            <ac:spMk id="2" creationId="{46AC7834-7CF3-3DBA-3DD0-9CBCCFD659D4}"/>
          </ac:spMkLst>
        </pc:spChg>
        <pc:spChg chg="add mod">
          <ac:chgData name="Aslı Elyas" userId="61dd5f0a-081d-4693-bd07-946f32f8f702" providerId="ADAL" clId="{3CC03B33-BBAE-4B14-9B0E-5E9728C76468}" dt="2023-07-11T15:10:36.373" v="1744" actId="1076"/>
          <ac:spMkLst>
            <pc:docMk/>
            <pc:sldMk cId="3979753176" sldId="438"/>
            <ac:spMk id="3" creationId="{04DD6509-33F0-5AD1-5F0D-514D16E065A8}"/>
          </ac:spMkLst>
        </pc:spChg>
        <pc:spChg chg="add mod">
          <ac:chgData name="Aslı Elyas" userId="61dd5f0a-081d-4693-bd07-946f32f8f702" providerId="ADAL" clId="{3CC03B33-BBAE-4B14-9B0E-5E9728C76468}" dt="2023-07-11T15:10:53.232" v="1764" actId="20577"/>
          <ac:spMkLst>
            <pc:docMk/>
            <pc:sldMk cId="3979753176" sldId="438"/>
            <ac:spMk id="5" creationId="{A5E4F2D9-8CCF-C3CB-5894-47F8D7A089A3}"/>
          </ac:spMkLst>
        </pc:spChg>
        <pc:spChg chg="add mod">
          <ac:chgData name="Aslı Elyas" userId="61dd5f0a-081d-4693-bd07-946f32f8f702" providerId="ADAL" clId="{3CC03B33-BBAE-4B14-9B0E-5E9728C76468}" dt="2023-07-11T06:23:47.913" v="1523" actId="1076"/>
          <ac:spMkLst>
            <pc:docMk/>
            <pc:sldMk cId="3979753176" sldId="438"/>
            <ac:spMk id="8" creationId="{2D66E55D-E604-6596-5FF8-77BC43306254}"/>
          </ac:spMkLst>
        </pc:spChg>
        <pc:spChg chg="add mod">
          <ac:chgData name="Aslı Elyas" userId="61dd5f0a-081d-4693-bd07-946f32f8f702" providerId="ADAL" clId="{3CC03B33-BBAE-4B14-9B0E-5E9728C76468}" dt="2023-07-11T06:21:30.782" v="1492" actId="1076"/>
          <ac:spMkLst>
            <pc:docMk/>
            <pc:sldMk cId="3979753176" sldId="438"/>
            <ac:spMk id="9" creationId="{D799652F-103D-48DA-EE1E-9952F4FB6F93}"/>
          </ac:spMkLst>
        </pc:spChg>
        <pc:spChg chg="add mod">
          <ac:chgData name="Aslı Elyas" userId="61dd5f0a-081d-4693-bd07-946f32f8f702" providerId="ADAL" clId="{3CC03B33-BBAE-4B14-9B0E-5E9728C76468}" dt="2023-07-11T06:22:01.032" v="1501" actId="1076"/>
          <ac:spMkLst>
            <pc:docMk/>
            <pc:sldMk cId="3979753176" sldId="438"/>
            <ac:spMk id="10" creationId="{76E8A822-2F36-26FA-BC6E-B382524B752B}"/>
          </ac:spMkLst>
        </pc:spChg>
        <pc:spChg chg="add del mod">
          <ac:chgData name="Aslı Elyas" userId="61dd5f0a-081d-4693-bd07-946f32f8f702" providerId="ADAL" clId="{3CC03B33-BBAE-4B14-9B0E-5E9728C76468}" dt="2023-07-11T06:23:38.156" v="1522" actId="478"/>
          <ac:spMkLst>
            <pc:docMk/>
            <pc:sldMk cId="3979753176" sldId="438"/>
            <ac:spMk id="11" creationId="{7DDE6D24-DCFF-D630-E98C-86456711F4BC}"/>
          </ac:spMkLst>
        </pc:spChg>
        <pc:spChg chg="add mod">
          <ac:chgData name="Aslı Elyas" userId="61dd5f0a-081d-4693-bd07-946f32f8f702" providerId="ADAL" clId="{3CC03B33-BBAE-4B14-9B0E-5E9728C76468}" dt="2023-07-11T06:24:39.530" v="1534" actId="1076"/>
          <ac:spMkLst>
            <pc:docMk/>
            <pc:sldMk cId="3979753176" sldId="438"/>
            <ac:spMk id="13" creationId="{C157B575-DA3F-E393-EE1C-50E45B5525BF}"/>
          </ac:spMkLst>
        </pc:spChg>
        <pc:spChg chg="add mod">
          <ac:chgData name="Aslı Elyas" userId="61dd5f0a-081d-4693-bd07-946f32f8f702" providerId="ADAL" clId="{3CC03B33-BBAE-4B14-9B0E-5E9728C76468}" dt="2023-07-11T15:20:33.400" v="1800" actId="1076"/>
          <ac:spMkLst>
            <pc:docMk/>
            <pc:sldMk cId="3979753176" sldId="438"/>
            <ac:spMk id="14" creationId="{F8EBD6B3-AFA0-F412-4C5C-C9AE8AD0E387}"/>
          </ac:spMkLst>
        </pc:spChg>
        <pc:spChg chg="add mod">
          <ac:chgData name="Aslı Elyas" userId="61dd5f0a-081d-4693-bd07-946f32f8f702" providerId="ADAL" clId="{3CC03B33-BBAE-4B14-9B0E-5E9728C76468}" dt="2023-07-11T06:24:30.460" v="1532" actId="1076"/>
          <ac:spMkLst>
            <pc:docMk/>
            <pc:sldMk cId="3979753176" sldId="438"/>
            <ac:spMk id="16" creationId="{6E7AB92D-B0B7-670E-E217-8A5A90B728EE}"/>
          </ac:spMkLst>
        </pc:spChg>
        <pc:spChg chg="add mod">
          <ac:chgData name="Aslı Elyas" userId="61dd5f0a-081d-4693-bd07-946f32f8f702" providerId="ADAL" clId="{3CC03B33-BBAE-4B14-9B0E-5E9728C76468}" dt="2023-07-11T06:23:47.913" v="1523" actId="1076"/>
          <ac:spMkLst>
            <pc:docMk/>
            <pc:sldMk cId="3979753176" sldId="438"/>
            <ac:spMk id="19" creationId="{DFE30923-D46B-5D8C-B8FF-C4CD89FCB600}"/>
          </ac:spMkLst>
        </pc:spChg>
        <pc:spChg chg="add mod">
          <ac:chgData name="Aslı Elyas" userId="61dd5f0a-081d-4693-bd07-946f32f8f702" providerId="ADAL" clId="{3CC03B33-BBAE-4B14-9B0E-5E9728C76468}" dt="2023-07-11T15:20:33.400" v="1800" actId="1076"/>
          <ac:spMkLst>
            <pc:docMk/>
            <pc:sldMk cId="3979753176" sldId="438"/>
            <ac:spMk id="20" creationId="{5D2C95FD-AECE-7EE5-8121-509BF01B4A52}"/>
          </ac:spMkLst>
        </pc:spChg>
        <pc:spChg chg="add del mod">
          <ac:chgData name="Aslı Elyas" userId="61dd5f0a-081d-4693-bd07-946f32f8f702" providerId="ADAL" clId="{3CC03B33-BBAE-4B14-9B0E-5E9728C76468}" dt="2023-07-11T06:17:26.455" v="1444" actId="478"/>
          <ac:spMkLst>
            <pc:docMk/>
            <pc:sldMk cId="3979753176" sldId="438"/>
            <ac:spMk id="31" creationId="{2EC05716-2970-064C-69B0-808BABCE6EB1}"/>
          </ac:spMkLst>
        </pc:spChg>
        <pc:spChg chg="del mod">
          <ac:chgData name="Aslı Elyas" userId="61dd5f0a-081d-4693-bd07-946f32f8f702" providerId="ADAL" clId="{3CC03B33-BBAE-4B14-9B0E-5E9728C76468}" dt="2023-07-10T18:24:24.207" v="990" actId="478"/>
          <ac:spMkLst>
            <pc:docMk/>
            <pc:sldMk cId="3979753176" sldId="438"/>
            <ac:spMk id="96" creationId="{AED2A9E8-DCD5-96DC-3915-0B70ADC0FB0D}"/>
          </ac:spMkLst>
        </pc:spChg>
        <pc:spChg chg="add del mod">
          <ac:chgData name="Aslı Elyas" userId="61dd5f0a-081d-4693-bd07-946f32f8f702" providerId="ADAL" clId="{3CC03B33-BBAE-4B14-9B0E-5E9728C76468}" dt="2023-07-11T06:17:29.675" v="1446" actId="478"/>
          <ac:spMkLst>
            <pc:docMk/>
            <pc:sldMk cId="3979753176" sldId="438"/>
            <ac:spMk id="96" creationId="{D7AF9A17-99CA-21D1-A112-5E3BC1589EBC}"/>
          </ac:spMkLst>
        </pc:spChg>
        <pc:spChg chg="add mod">
          <ac:chgData name="Aslı Elyas" userId="61dd5f0a-081d-4693-bd07-946f32f8f702" providerId="ADAL" clId="{3CC03B33-BBAE-4B14-9B0E-5E9728C76468}" dt="2023-07-11T06:23:47.913" v="1523" actId="1076"/>
          <ac:spMkLst>
            <pc:docMk/>
            <pc:sldMk cId="3979753176" sldId="438"/>
            <ac:spMk id="97" creationId="{C7F7E1BF-1275-92EF-FFEC-726EDB1F8AB4}"/>
          </ac:spMkLst>
        </pc:spChg>
        <pc:spChg chg="del mod">
          <ac:chgData name="Aslı Elyas" userId="61dd5f0a-081d-4693-bd07-946f32f8f702" providerId="ADAL" clId="{3CC03B33-BBAE-4B14-9B0E-5E9728C76468}" dt="2023-07-10T18:23:19.669" v="986" actId="478"/>
          <ac:spMkLst>
            <pc:docMk/>
            <pc:sldMk cId="3979753176" sldId="438"/>
            <ac:spMk id="99" creationId="{AA246EF9-FC5D-080E-8324-CEA693C2774D}"/>
          </ac:spMkLst>
        </pc:spChg>
        <pc:spChg chg="mod ord">
          <ac:chgData name="Aslı Elyas" userId="61dd5f0a-081d-4693-bd07-946f32f8f702" providerId="ADAL" clId="{3CC03B33-BBAE-4B14-9B0E-5E9728C76468}" dt="2023-07-11T06:25:39.825" v="1546" actId="1076"/>
          <ac:spMkLst>
            <pc:docMk/>
            <pc:sldMk cId="3979753176" sldId="438"/>
            <ac:spMk id="100" creationId="{B522B115-A8A2-B735-8039-F1610C485540}"/>
          </ac:spMkLst>
        </pc:spChg>
        <pc:spChg chg="add mod">
          <ac:chgData name="Aslı Elyas" userId="61dd5f0a-081d-4693-bd07-946f32f8f702" providerId="ADAL" clId="{3CC03B33-BBAE-4B14-9B0E-5E9728C76468}" dt="2023-07-11T15:20:33.400" v="1800" actId="1076"/>
          <ac:spMkLst>
            <pc:docMk/>
            <pc:sldMk cId="3979753176" sldId="438"/>
            <ac:spMk id="111" creationId="{5E2CAD57-826B-9EFE-B089-94D5EC397973}"/>
          </ac:spMkLst>
        </pc:spChg>
        <pc:spChg chg="add mod">
          <ac:chgData name="Aslı Elyas" userId="61dd5f0a-081d-4693-bd07-946f32f8f702" providerId="ADAL" clId="{3CC03B33-BBAE-4B14-9B0E-5E9728C76468}" dt="2023-07-11T06:22:03.737" v="1502" actId="1076"/>
          <ac:spMkLst>
            <pc:docMk/>
            <pc:sldMk cId="3979753176" sldId="438"/>
            <ac:spMk id="118" creationId="{DC0049F4-FD56-5DBA-BDEE-B2697839D018}"/>
          </ac:spMkLst>
        </pc:spChg>
        <pc:spChg chg="add mod">
          <ac:chgData name="Aslı Elyas" userId="61dd5f0a-081d-4693-bd07-946f32f8f702" providerId="ADAL" clId="{3CC03B33-BBAE-4B14-9B0E-5E9728C76468}" dt="2023-07-11T06:22:13.528" v="1504" actId="1076"/>
          <ac:spMkLst>
            <pc:docMk/>
            <pc:sldMk cId="3979753176" sldId="438"/>
            <ac:spMk id="119" creationId="{1F7FBB22-BBC3-9BE9-18E4-952EEDE930BB}"/>
          </ac:spMkLst>
        </pc:spChg>
        <pc:spChg chg="add del">
          <ac:chgData name="Aslı Elyas" userId="61dd5f0a-081d-4693-bd07-946f32f8f702" providerId="ADAL" clId="{3CC03B33-BBAE-4B14-9B0E-5E9728C76468}" dt="2023-07-11T06:22:34.598" v="1506" actId="478"/>
          <ac:spMkLst>
            <pc:docMk/>
            <pc:sldMk cId="3979753176" sldId="438"/>
            <ac:spMk id="120" creationId="{97C21526-23F1-7DA4-D603-7B3A61ECB0E1}"/>
          </ac:spMkLst>
        </pc:spChg>
        <pc:spChg chg="add mod">
          <ac:chgData name="Aslı Elyas" userId="61dd5f0a-081d-4693-bd07-946f32f8f702" providerId="ADAL" clId="{3CC03B33-BBAE-4B14-9B0E-5E9728C76468}" dt="2023-07-11T06:25:52.199" v="1547" actId="1076"/>
          <ac:spMkLst>
            <pc:docMk/>
            <pc:sldMk cId="3979753176" sldId="438"/>
            <ac:spMk id="129" creationId="{A946B25D-DA1B-FA28-A587-261502711299}"/>
          </ac:spMkLst>
        </pc:spChg>
        <pc:picChg chg="add del mod">
          <ac:chgData name="Aslı Elyas" userId="61dd5f0a-081d-4693-bd07-946f32f8f702" providerId="ADAL" clId="{3CC03B33-BBAE-4B14-9B0E-5E9728C76468}" dt="2023-07-11T06:15:27.920" v="1380" actId="478"/>
          <ac:picMkLst>
            <pc:docMk/>
            <pc:sldMk cId="3979753176" sldId="438"/>
            <ac:picMk id="3" creationId="{AEB122DA-6C7D-551C-7FF5-D02F95DA4DAB}"/>
          </ac:picMkLst>
        </pc:picChg>
        <pc:picChg chg="del mod">
          <ac:chgData name="Aslı Elyas" userId="61dd5f0a-081d-4693-bd07-946f32f8f702" providerId="ADAL" clId="{3CC03B33-BBAE-4B14-9B0E-5E9728C76468}" dt="2023-07-10T15:05:51.787" v="910" actId="478"/>
          <ac:picMkLst>
            <pc:docMk/>
            <pc:sldMk cId="3979753176" sldId="438"/>
            <ac:picMk id="3" creationId="{DC9F13A4-6E6C-BDE5-C9BF-CCEA6630E9A2}"/>
          </ac:picMkLst>
        </pc:picChg>
        <pc:picChg chg="add del mod">
          <ac:chgData name="Aslı Elyas" userId="61dd5f0a-081d-4693-bd07-946f32f8f702" providerId="ADAL" clId="{3CC03B33-BBAE-4B14-9B0E-5E9728C76468}" dt="2023-07-11T06:15:08.841" v="1375" actId="478"/>
          <ac:picMkLst>
            <pc:docMk/>
            <pc:sldMk cId="3979753176" sldId="438"/>
            <ac:picMk id="5" creationId="{74CA9090-4996-C01C-C845-B1C76E5591A5}"/>
          </ac:picMkLst>
        </pc:picChg>
        <pc:picChg chg="add mod">
          <ac:chgData name="Aslı Elyas" userId="61dd5f0a-081d-4693-bd07-946f32f8f702" providerId="ADAL" clId="{3CC03B33-BBAE-4B14-9B0E-5E9728C76468}" dt="2023-07-11T06:24:03.979" v="1525" actId="1076"/>
          <ac:picMkLst>
            <pc:docMk/>
            <pc:sldMk cId="3979753176" sldId="438"/>
            <ac:picMk id="6" creationId="{8B9FFAF8-4DF2-65FE-08CC-5030DA5D4DF5}"/>
          </ac:picMkLst>
        </pc:picChg>
        <pc:picChg chg="del mod">
          <ac:chgData name="Aslı Elyas" userId="61dd5f0a-081d-4693-bd07-946f32f8f702" providerId="ADAL" clId="{3CC03B33-BBAE-4B14-9B0E-5E9728C76468}" dt="2023-07-10T15:05:50.772" v="909" actId="478"/>
          <ac:picMkLst>
            <pc:docMk/>
            <pc:sldMk cId="3979753176" sldId="438"/>
            <ac:picMk id="97" creationId="{407D6F0B-6FAF-4BE2-BC78-6B87E2510DB4}"/>
          </ac:picMkLst>
        </pc:picChg>
        <pc:picChg chg="add mod">
          <ac:chgData name="Aslı Elyas" userId="61dd5f0a-081d-4693-bd07-946f32f8f702" providerId="ADAL" clId="{3CC03B33-BBAE-4B14-9B0E-5E9728C76468}" dt="2023-07-11T06:23:17.066" v="1516" actId="1076"/>
          <ac:picMkLst>
            <pc:docMk/>
            <pc:sldMk cId="3979753176" sldId="438"/>
            <ac:picMk id="122" creationId="{31DCAF7B-A3F6-D18D-C94D-2C31DBCCB0CA}"/>
          </ac:picMkLst>
        </pc:picChg>
        <pc:picChg chg="add mod">
          <ac:chgData name="Aslı Elyas" userId="61dd5f0a-081d-4693-bd07-946f32f8f702" providerId="ADAL" clId="{3CC03B33-BBAE-4B14-9B0E-5E9728C76468}" dt="2023-07-11T15:20:33.400" v="1800" actId="1076"/>
          <ac:picMkLst>
            <pc:docMk/>
            <pc:sldMk cId="3979753176" sldId="438"/>
            <ac:picMk id="123" creationId="{5DC31C5B-6400-DDE5-79D5-54BC768401CE}"/>
          </ac:picMkLst>
        </pc:picChg>
        <pc:picChg chg="add mod">
          <ac:chgData name="Aslı Elyas" userId="61dd5f0a-081d-4693-bd07-946f32f8f702" providerId="ADAL" clId="{3CC03B33-BBAE-4B14-9B0E-5E9728C76468}" dt="2023-07-11T06:23:47.913" v="1523" actId="1076"/>
          <ac:picMkLst>
            <pc:docMk/>
            <pc:sldMk cId="3979753176" sldId="438"/>
            <ac:picMk id="124" creationId="{931D2E06-F77D-E107-3B87-854EEB2B3819}"/>
          </ac:picMkLst>
        </pc:picChg>
        <pc:picChg chg="del mod">
          <ac:chgData name="Aslı Elyas" userId="61dd5f0a-081d-4693-bd07-946f32f8f702" providerId="ADAL" clId="{3CC03B33-BBAE-4B14-9B0E-5E9728C76468}" dt="2023-07-10T15:06:07.100" v="914" actId="478"/>
          <ac:picMkLst>
            <pc:docMk/>
            <pc:sldMk cId="3979753176" sldId="438"/>
            <ac:picMk id="1026" creationId="{1519BEBA-A2C6-6283-DFA6-DAE62B72E467}"/>
          </ac:picMkLst>
        </pc:picChg>
        <pc:cxnChg chg="add mod">
          <ac:chgData name="Aslı Elyas" userId="61dd5f0a-081d-4693-bd07-946f32f8f702" providerId="ADAL" clId="{3CC03B33-BBAE-4B14-9B0E-5E9728C76468}" dt="2023-07-11T15:20:10.753" v="1799" actId="14100"/>
          <ac:cxnSpMkLst>
            <pc:docMk/>
            <pc:sldMk cId="3979753176" sldId="438"/>
            <ac:cxnSpMk id="7" creationId="{0ADF1BE5-7093-CF51-8D32-6461F5BBC612}"/>
          </ac:cxnSpMkLst>
        </pc:cxnChg>
        <pc:cxnChg chg="add mod">
          <ac:chgData name="Aslı Elyas" userId="61dd5f0a-081d-4693-bd07-946f32f8f702" providerId="ADAL" clId="{3CC03B33-BBAE-4B14-9B0E-5E9728C76468}" dt="2023-07-11T06:21:44.358" v="1495" actId="14100"/>
          <ac:cxnSpMkLst>
            <pc:docMk/>
            <pc:sldMk cId="3979753176" sldId="438"/>
            <ac:cxnSpMk id="12" creationId="{447B7F76-B1E1-2043-F9E3-A1E2F2B769CA}"/>
          </ac:cxnSpMkLst>
        </pc:cxnChg>
        <pc:cxnChg chg="add mod">
          <ac:chgData name="Aslı Elyas" userId="61dd5f0a-081d-4693-bd07-946f32f8f702" providerId="ADAL" clId="{3CC03B33-BBAE-4B14-9B0E-5E9728C76468}" dt="2023-07-11T15:20:43.586" v="1803" actId="14100"/>
          <ac:cxnSpMkLst>
            <pc:docMk/>
            <pc:sldMk cId="3979753176" sldId="438"/>
            <ac:cxnSpMk id="15" creationId="{5BA6F0E2-8C4A-BCD9-8DC2-93828F0C765A}"/>
          </ac:cxnSpMkLst>
        </pc:cxnChg>
      </pc:sldChg>
      <pc:sldChg chg="modSp mod">
        <pc:chgData name="Aslı Elyas" userId="61dd5f0a-081d-4693-bd07-946f32f8f702" providerId="ADAL" clId="{3CC03B33-BBAE-4B14-9B0E-5E9728C76468}" dt="2023-07-10T12:28:25.722" v="69" actId="20577"/>
        <pc:sldMkLst>
          <pc:docMk/>
          <pc:sldMk cId="600283442" sldId="2602"/>
        </pc:sldMkLst>
        <pc:spChg chg="mod">
          <ac:chgData name="Aslı Elyas" userId="61dd5f0a-081d-4693-bd07-946f32f8f702" providerId="ADAL" clId="{3CC03B33-BBAE-4B14-9B0E-5E9728C76468}" dt="2023-07-10T12:28:25.722" v="69" actId="20577"/>
          <ac:spMkLst>
            <pc:docMk/>
            <pc:sldMk cId="600283442" sldId="2602"/>
            <ac:spMk id="4" creationId="{00000000-0000-0000-0000-000000000000}"/>
          </ac:spMkLst>
        </pc:spChg>
      </pc:sldChg>
      <pc:sldChg chg="addSp delSp modSp del mod">
        <pc:chgData name="Aslı Elyas" userId="61dd5f0a-081d-4693-bd07-946f32f8f702" providerId="ADAL" clId="{3CC03B33-BBAE-4B14-9B0E-5E9728C76468}" dt="2023-07-10T12:44:36.396" v="268" actId="47"/>
        <pc:sldMkLst>
          <pc:docMk/>
          <pc:sldMk cId="2412583177" sldId="2603"/>
        </pc:sldMkLst>
        <pc:spChg chg="mod">
          <ac:chgData name="Aslı Elyas" userId="61dd5f0a-081d-4693-bd07-946f32f8f702" providerId="ADAL" clId="{3CC03B33-BBAE-4B14-9B0E-5E9728C76468}" dt="2023-07-10T12:00:55.826" v="16" actId="20577"/>
          <ac:spMkLst>
            <pc:docMk/>
            <pc:sldMk cId="2412583177" sldId="2603"/>
            <ac:spMk id="3" creationId="{9BD7272C-72EC-CA71-3549-708F8808097E}"/>
          </ac:spMkLst>
        </pc:spChg>
        <pc:spChg chg="add del mod">
          <ac:chgData name="Aslı Elyas" userId="61dd5f0a-081d-4693-bd07-946f32f8f702" providerId="ADAL" clId="{3CC03B33-BBAE-4B14-9B0E-5E9728C76468}" dt="2023-07-10T12:01:00.229" v="18" actId="478"/>
          <ac:spMkLst>
            <pc:docMk/>
            <pc:sldMk cId="2412583177" sldId="2603"/>
            <ac:spMk id="5" creationId="{FC6A9532-AD9E-C534-D360-94F0A1587E9C}"/>
          </ac:spMkLst>
        </pc:spChg>
        <pc:spChg chg="add mod">
          <ac:chgData name="Aslı Elyas" userId="61dd5f0a-081d-4693-bd07-946f32f8f702" providerId="ADAL" clId="{3CC03B33-BBAE-4B14-9B0E-5E9728C76468}" dt="2023-07-10T12:31:33.530" v="75" actId="1582"/>
          <ac:spMkLst>
            <pc:docMk/>
            <pc:sldMk cId="2412583177" sldId="2603"/>
            <ac:spMk id="8" creationId="{16CD1684-89C0-DFA3-7D9A-D5272FA4B800}"/>
          </ac:spMkLst>
        </pc:spChg>
        <pc:spChg chg="add mod">
          <ac:chgData name="Aslı Elyas" userId="61dd5f0a-081d-4693-bd07-946f32f8f702" providerId="ADAL" clId="{3CC03B33-BBAE-4B14-9B0E-5E9728C76468}" dt="2023-07-10T12:31:42.391" v="77" actId="1076"/>
          <ac:spMkLst>
            <pc:docMk/>
            <pc:sldMk cId="2412583177" sldId="2603"/>
            <ac:spMk id="9" creationId="{8EE126AD-1556-CE0B-1AF4-7BCCEE9F6E49}"/>
          </ac:spMkLst>
        </pc:spChg>
        <pc:spChg chg="add mod">
          <ac:chgData name="Aslı Elyas" userId="61dd5f0a-081d-4693-bd07-946f32f8f702" providerId="ADAL" clId="{3CC03B33-BBAE-4B14-9B0E-5E9728C76468}" dt="2023-07-10T12:31:49.810" v="79" actId="1076"/>
          <ac:spMkLst>
            <pc:docMk/>
            <pc:sldMk cId="2412583177" sldId="2603"/>
            <ac:spMk id="10" creationId="{26694662-AAB2-BFEF-D3A5-434475C4123A}"/>
          </ac:spMkLst>
        </pc:spChg>
        <pc:picChg chg="del">
          <ac:chgData name="Aslı Elyas" userId="61dd5f0a-081d-4693-bd07-946f32f8f702" providerId="ADAL" clId="{3CC03B33-BBAE-4B14-9B0E-5E9728C76468}" dt="2023-07-10T12:00:57.876" v="17" actId="478"/>
          <ac:picMkLst>
            <pc:docMk/>
            <pc:sldMk cId="2412583177" sldId="2603"/>
            <ac:picMk id="7" creationId="{10500D0C-218C-33E0-42A9-8FBBD77D2D2F}"/>
          </ac:picMkLst>
        </pc:picChg>
        <pc:picChg chg="add mod">
          <ac:chgData name="Aslı Elyas" userId="61dd5f0a-081d-4693-bd07-946f32f8f702" providerId="ADAL" clId="{3CC03B33-BBAE-4B14-9B0E-5E9728C76468}" dt="2023-07-10T12:26:01.981" v="63" actId="1076"/>
          <ac:picMkLst>
            <pc:docMk/>
            <pc:sldMk cId="2412583177" sldId="2603"/>
            <ac:picMk id="1026" creationId="{E89076CE-8DED-8EBB-6627-1EAECAD2AF9D}"/>
          </ac:picMkLst>
        </pc:picChg>
        <pc:picChg chg="add mod">
          <ac:chgData name="Aslı Elyas" userId="61dd5f0a-081d-4693-bd07-946f32f8f702" providerId="ADAL" clId="{3CC03B33-BBAE-4B14-9B0E-5E9728C76468}" dt="2023-07-10T12:25:52.651" v="58" actId="14100"/>
          <ac:picMkLst>
            <pc:docMk/>
            <pc:sldMk cId="2412583177" sldId="2603"/>
            <ac:picMk id="1028" creationId="{E07BAD80-2BEE-B4EC-4308-39C471BF8E34}"/>
          </ac:picMkLst>
        </pc:picChg>
        <pc:picChg chg="add mod">
          <ac:chgData name="Aslı Elyas" userId="61dd5f0a-081d-4693-bd07-946f32f8f702" providerId="ADAL" clId="{3CC03B33-BBAE-4B14-9B0E-5E9728C76468}" dt="2023-07-10T12:25:38.526" v="52" actId="14100"/>
          <ac:picMkLst>
            <pc:docMk/>
            <pc:sldMk cId="2412583177" sldId="2603"/>
            <ac:picMk id="1030" creationId="{A2292065-658B-59A8-3849-3147FA28AC53}"/>
          </ac:picMkLst>
        </pc:picChg>
      </pc:sldChg>
      <pc:sldChg chg="new add del">
        <pc:chgData name="Aslı Elyas" userId="61dd5f0a-081d-4693-bd07-946f32f8f702" providerId="ADAL" clId="{3CC03B33-BBAE-4B14-9B0E-5E9728C76468}" dt="2023-07-10T12:35:27.536" v="92" actId="47"/>
        <pc:sldMkLst>
          <pc:docMk/>
          <pc:sldMk cId="871996410" sldId="2604"/>
        </pc:sldMkLst>
      </pc:sldChg>
      <pc:sldChg chg="new del ord">
        <pc:chgData name="Aslı Elyas" userId="61dd5f0a-081d-4693-bd07-946f32f8f702" providerId="ADAL" clId="{3CC03B33-BBAE-4B14-9B0E-5E9728C76468}" dt="2023-07-10T12:52:25.662" v="291" actId="47"/>
        <pc:sldMkLst>
          <pc:docMk/>
          <pc:sldMk cId="517835748" sldId="2605"/>
        </pc:sldMkLst>
      </pc:sldChg>
      <pc:sldChg chg="new del">
        <pc:chgData name="Aslı Elyas" userId="61dd5f0a-081d-4693-bd07-946f32f8f702" providerId="ADAL" clId="{3CC03B33-BBAE-4B14-9B0E-5E9728C76468}" dt="2023-07-10T12:34:59.865" v="86" actId="47"/>
        <pc:sldMkLst>
          <pc:docMk/>
          <pc:sldMk cId="3112089113" sldId="2605"/>
        </pc:sldMkLst>
      </pc:sldChg>
      <pc:sldChg chg="new del">
        <pc:chgData name="Aslı Elyas" userId="61dd5f0a-081d-4693-bd07-946f32f8f702" providerId="ADAL" clId="{3CC03B33-BBAE-4B14-9B0E-5E9728C76468}" dt="2023-07-10T12:34:58.537" v="85" actId="47"/>
        <pc:sldMkLst>
          <pc:docMk/>
          <pc:sldMk cId="1430214053" sldId="2606"/>
        </pc:sldMkLst>
      </pc:sldChg>
      <pc:sldChg chg="new del">
        <pc:chgData name="Aslı Elyas" userId="61dd5f0a-081d-4693-bd07-946f32f8f702" providerId="ADAL" clId="{3CC03B33-BBAE-4B14-9B0E-5E9728C76468}" dt="2023-07-10T12:35:26.076" v="91" actId="47"/>
        <pc:sldMkLst>
          <pc:docMk/>
          <pc:sldMk cId="1805173254" sldId="2606"/>
        </pc:sldMkLst>
      </pc:sldChg>
      <pc:sldChg chg="addSp delSp modSp new mod ord">
        <pc:chgData name="Aslı Elyas" userId="61dd5f0a-081d-4693-bd07-946f32f8f702" providerId="ADAL" clId="{3CC03B33-BBAE-4B14-9B0E-5E9728C76468}" dt="2023-07-12T05:40:36.925" v="2024" actId="1076"/>
        <pc:sldMkLst>
          <pc:docMk/>
          <pc:sldMk cId="3140513502" sldId="2606"/>
        </pc:sldMkLst>
        <pc:spChg chg="mod">
          <ac:chgData name="Aslı Elyas" userId="61dd5f0a-081d-4693-bd07-946f32f8f702" providerId="ADAL" clId="{3CC03B33-BBAE-4B14-9B0E-5E9728C76468}" dt="2023-07-10T12:50:02.567" v="269" actId="255"/>
          <ac:spMkLst>
            <pc:docMk/>
            <pc:sldMk cId="3140513502" sldId="2606"/>
            <ac:spMk id="2" creationId="{4C29DABB-5A0C-E8E5-B702-6038FDE0CE2C}"/>
          </ac:spMkLst>
        </pc:spChg>
        <pc:spChg chg="del">
          <ac:chgData name="Aslı Elyas" userId="61dd5f0a-081d-4693-bd07-946f32f8f702" providerId="ADAL" clId="{3CC03B33-BBAE-4B14-9B0E-5E9728C76468}" dt="2023-07-10T12:35:52.281" v="108" actId="478"/>
          <ac:spMkLst>
            <pc:docMk/>
            <pc:sldMk cId="3140513502" sldId="2606"/>
            <ac:spMk id="4" creationId="{0D0C852D-842D-8A3B-C145-FF9C77C9913E}"/>
          </ac:spMkLst>
        </pc:spChg>
        <pc:spChg chg="mod">
          <ac:chgData name="Aslı Elyas" userId="61dd5f0a-081d-4693-bd07-946f32f8f702" providerId="ADAL" clId="{3CC03B33-BBAE-4B14-9B0E-5E9728C76468}" dt="2023-07-10T12:38:45.277" v="147" actId="120"/>
          <ac:spMkLst>
            <pc:docMk/>
            <pc:sldMk cId="3140513502" sldId="2606"/>
            <ac:spMk id="5" creationId="{DE288AF6-9DF2-6542-E1F1-344E0D438A6D}"/>
          </ac:spMkLst>
        </pc:spChg>
        <pc:spChg chg="add mod">
          <ac:chgData name="Aslı Elyas" userId="61dd5f0a-081d-4693-bd07-946f32f8f702" providerId="ADAL" clId="{3CC03B33-BBAE-4B14-9B0E-5E9728C76468}" dt="2023-07-12T05:40:36.925" v="2024" actId="1076"/>
          <ac:spMkLst>
            <pc:docMk/>
            <pc:sldMk cId="3140513502" sldId="2606"/>
            <ac:spMk id="9" creationId="{DAB8039F-B616-E620-B894-EE05D39FD82B}"/>
          </ac:spMkLst>
        </pc:spChg>
        <pc:spChg chg="add del mod">
          <ac:chgData name="Aslı Elyas" userId="61dd5f0a-081d-4693-bd07-946f32f8f702" providerId="ADAL" clId="{3CC03B33-BBAE-4B14-9B0E-5E9728C76468}" dt="2023-07-10T19:34:09.255" v="1326" actId="478"/>
          <ac:spMkLst>
            <pc:docMk/>
            <pc:sldMk cId="3140513502" sldId="2606"/>
            <ac:spMk id="10" creationId="{52FBF438-CFDD-0FD7-5D90-18B077CFC775}"/>
          </ac:spMkLst>
        </pc:spChg>
        <pc:spChg chg="add del mod">
          <ac:chgData name="Aslı Elyas" userId="61dd5f0a-081d-4693-bd07-946f32f8f702" providerId="ADAL" clId="{3CC03B33-BBAE-4B14-9B0E-5E9728C76468}" dt="2023-07-10T12:37:48.608" v="123" actId="478"/>
          <ac:spMkLst>
            <pc:docMk/>
            <pc:sldMk cId="3140513502" sldId="2606"/>
            <ac:spMk id="10" creationId="{B6AD1E97-885D-38C2-60DA-DEBA1ADAB5B2}"/>
          </ac:spMkLst>
        </pc:spChg>
        <pc:spChg chg="add del mod">
          <ac:chgData name="Aslı Elyas" userId="61dd5f0a-081d-4693-bd07-946f32f8f702" providerId="ADAL" clId="{3CC03B33-BBAE-4B14-9B0E-5E9728C76468}" dt="2023-07-10T12:37:51.717" v="126" actId="478"/>
          <ac:spMkLst>
            <pc:docMk/>
            <pc:sldMk cId="3140513502" sldId="2606"/>
            <ac:spMk id="11" creationId="{DF6A502D-6EC6-5BFF-D481-0B6EA1F13E09}"/>
          </ac:spMkLst>
        </pc:spChg>
        <pc:spChg chg="add del mod">
          <ac:chgData name="Aslı Elyas" userId="61dd5f0a-081d-4693-bd07-946f32f8f702" providerId="ADAL" clId="{3CC03B33-BBAE-4B14-9B0E-5E9728C76468}" dt="2023-07-10T12:38:05.735" v="133" actId="478"/>
          <ac:spMkLst>
            <pc:docMk/>
            <pc:sldMk cId="3140513502" sldId="2606"/>
            <ac:spMk id="13" creationId="{4B40B66B-95DB-2525-8A29-A5991556AD50}"/>
          </ac:spMkLst>
        </pc:spChg>
        <pc:spChg chg="add mod">
          <ac:chgData name="Aslı Elyas" userId="61dd5f0a-081d-4693-bd07-946f32f8f702" providerId="ADAL" clId="{3CC03B33-BBAE-4B14-9B0E-5E9728C76468}" dt="2023-07-12T05:40:36.925" v="2024" actId="1076"/>
          <ac:spMkLst>
            <pc:docMk/>
            <pc:sldMk cId="3140513502" sldId="2606"/>
            <ac:spMk id="15" creationId="{D24CD3B1-B87A-A44C-EE34-5EE37A16F005}"/>
          </ac:spMkLst>
        </pc:spChg>
        <pc:spChg chg="add mod">
          <ac:chgData name="Aslı Elyas" userId="61dd5f0a-081d-4693-bd07-946f32f8f702" providerId="ADAL" clId="{3CC03B33-BBAE-4B14-9B0E-5E9728C76468}" dt="2023-07-12T05:40:36.925" v="2024" actId="1076"/>
          <ac:spMkLst>
            <pc:docMk/>
            <pc:sldMk cId="3140513502" sldId="2606"/>
            <ac:spMk id="17" creationId="{9D5A14DD-A097-D50E-3A86-DD3D5D331678}"/>
          </ac:spMkLst>
        </pc:spChg>
        <pc:spChg chg="add del mod">
          <ac:chgData name="Aslı Elyas" userId="61dd5f0a-081d-4693-bd07-946f32f8f702" providerId="ADAL" clId="{3CC03B33-BBAE-4B14-9B0E-5E9728C76468}" dt="2023-07-10T12:39:32.070" v="159"/>
          <ac:spMkLst>
            <pc:docMk/>
            <pc:sldMk cId="3140513502" sldId="2606"/>
            <ac:spMk id="19" creationId="{B8E18A88-54E1-3C30-BBEF-E9494063C7D7}"/>
          </ac:spMkLst>
        </pc:spChg>
        <pc:spChg chg="add mod">
          <ac:chgData name="Aslı Elyas" userId="61dd5f0a-081d-4693-bd07-946f32f8f702" providerId="ADAL" clId="{3CC03B33-BBAE-4B14-9B0E-5E9728C76468}" dt="2023-07-12T05:40:36.925" v="2024" actId="1076"/>
          <ac:spMkLst>
            <pc:docMk/>
            <pc:sldMk cId="3140513502" sldId="2606"/>
            <ac:spMk id="20" creationId="{AC20E9CF-DCD0-3F42-2E2F-8ED94D4AA204}"/>
          </ac:spMkLst>
        </pc:spChg>
        <pc:spChg chg="add mod">
          <ac:chgData name="Aslı Elyas" userId="61dd5f0a-081d-4693-bd07-946f32f8f702" providerId="ADAL" clId="{3CC03B33-BBAE-4B14-9B0E-5E9728C76468}" dt="2023-07-12T05:40:36.925" v="2024" actId="1076"/>
          <ac:spMkLst>
            <pc:docMk/>
            <pc:sldMk cId="3140513502" sldId="2606"/>
            <ac:spMk id="21" creationId="{826C5A65-B332-9575-9BE7-9890FD6D619B}"/>
          </ac:spMkLst>
        </pc:spChg>
        <pc:spChg chg="add mod">
          <ac:chgData name="Aslı Elyas" userId="61dd5f0a-081d-4693-bd07-946f32f8f702" providerId="ADAL" clId="{3CC03B33-BBAE-4B14-9B0E-5E9728C76468}" dt="2023-07-12T05:40:36.925" v="2024" actId="1076"/>
          <ac:spMkLst>
            <pc:docMk/>
            <pc:sldMk cId="3140513502" sldId="2606"/>
            <ac:spMk id="22" creationId="{438FAEB4-E239-3906-A053-6705C3C266FC}"/>
          </ac:spMkLst>
        </pc:spChg>
        <pc:graphicFrameChg chg="add del mod">
          <ac:chgData name="Aslı Elyas" userId="61dd5f0a-081d-4693-bd07-946f32f8f702" providerId="ADAL" clId="{3CC03B33-BBAE-4B14-9B0E-5E9728C76468}" dt="2023-07-10T12:39:32.070" v="159"/>
          <ac:graphicFrameMkLst>
            <pc:docMk/>
            <pc:sldMk cId="3140513502" sldId="2606"/>
            <ac:graphicFrameMk id="18" creationId="{DC178D75-E0CE-1D0F-7BFC-2010E8946323}"/>
          </ac:graphicFrameMkLst>
        </pc:graphicFrameChg>
        <pc:picChg chg="add del mod">
          <ac:chgData name="Aslı Elyas" userId="61dd5f0a-081d-4693-bd07-946f32f8f702" providerId="ADAL" clId="{3CC03B33-BBAE-4B14-9B0E-5E9728C76468}" dt="2023-07-10T19:34:09.255" v="1326" actId="478"/>
          <ac:picMkLst>
            <pc:docMk/>
            <pc:sldMk cId="3140513502" sldId="2606"/>
            <ac:picMk id="4" creationId="{9CBA229C-A521-1B4A-9624-75931E5EC7DC}"/>
          </ac:picMkLst>
        </pc:picChg>
        <pc:picChg chg="add mod">
          <ac:chgData name="Aslı Elyas" userId="61dd5f0a-081d-4693-bd07-946f32f8f702" providerId="ADAL" clId="{3CC03B33-BBAE-4B14-9B0E-5E9728C76468}" dt="2023-07-12T05:40:36.925" v="2024" actId="1076"/>
          <ac:picMkLst>
            <pc:docMk/>
            <pc:sldMk cId="3140513502" sldId="2606"/>
            <ac:picMk id="6" creationId="{26CD6F48-FFE9-547D-4342-17E5FFB115F0}"/>
          </ac:picMkLst>
        </pc:picChg>
        <pc:picChg chg="add del mod">
          <ac:chgData name="Aslı Elyas" userId="61dd5f0a-081d-4693-bd07-946f32f8f702" providerId="ADAL" clId="{3CC03B33-BBAE-4B14-9B0E-5E9728C76468}" dt="2023-07-12T05:40:36.925" v="2024" actId="1076"/>
          <ac:picMkLst>
            <pc:docMk/>
            <pc:sldMk cId="3140513502" sldId="2606"/>
            <ac:picMk id="7" creationId="{C23F0CA2-CDAA-9443-4B41-B512BD8FF2CE}"/>
          </ac:picMkLst>
        </pc:picChg>
        <pc:picChg chg="add mod">
          <ac:chgData name="Aslı Elyas" userId="61dd5f0a-081d-4693-bd07-946f32f8f702" providerId="ADAL" clId="{3CC03B33-BBAE-4B14-9B0E-5E9728C76468}" dt="2023-07-12T05:40:36.925" v="2024" actId="1076"/>
          <ac:picMkLst>
            <pc:docMk/>
            <pc:sldMk cId="3140513502" sldId="2606"/>
            <ac:picMk id="8" creationId="{9E4EC8EA-BCF7-155E-AF28-CB46362121D0}"/>
          </ac:picMkLst>
        </pc:picChg>
        <pc:picChg chg="add del mod">
          <ac:chgData name="Aslı Elyas" userId="61dd5f0a-081d-4693-bd07-946f32f8f702" providerId="ADAL" clId="{3CC03B33-BBAE-4B14-9B0E-5E9728C76468}" dt="2023-07-10T19:34:12.484" v="1328"/>
          <ac:picMkLst>
            <pc:docMk/>
            <pc:sldMk cId="3140513502" sldId="2606"/>
            <ac:picMk id="11" creationId="{91F17AC8-B9EF-1777-7838-93AFE4441CF9}"/>
          </ac:picMkLst>
        </pc:picChg>
        <pc:picChg chg="add del mod">
          <ac:chgData name="Aslı Elyas" userId="61dd5f0a-081d-4693-bd07-946f32f8f702" providerId="ADAL" clId="{3CC03B33-BBAE-4B14-9B0E-5E9728C76468}" dt="2023-07-10T19:34:12.484" v="1328"/>
          <ac:picMkLst>
            <pc:docMk/>
            <pc:sldMk cId="3140513502" sldId="2606"/>
            <ac:picMk id="12" creationId="{00BCEE0E-47F5-290E-F9CC-080F10693AD4}"/>
          </ac:picMkLst>
        </pc:picChg>
        <pc:picChg chg="add del mod">
          <ac:chgData name="Aslı Elyas" userId="61dd5f0a-081d-4693-bd07-946f32f8f702" providerId="ADAL" clId="{3CC03B33-BBAE-4B14-9B0E-5E9728C76468}" dt="2023-07-10T12:37:56.763" v="130" actId="478"/>
          <ac:picMkLst>
            <pc:docMk/>
            <pc:sldMk cId="3140513502" sldId="2606"/>
            <ac:picMk id="12" creationId="{0DA9C8E4-4AD8-74CC-6C58-30DE1D320C15}"/>
          </ac:picMkLst>
        </pc:picChg>
        <pc:picChg chg="add del mod">
          <ac:chgData name="Aslı Elyas" userId="61dd5f0a-081d-4693-bd07-946f32f8f702" providerId="ADAL" clId="{3CC03B33-BBAE-4B14-9B0E-5E9728C76468}" dt="2023-07-10T19:34:45.682" v="1336" actId="478"/>
          <ac:picMkLst>
            <pc:docMk/>
            <pc:sldMk cId="3140513502" sldId="2606"/>
            <ac:picMk id="14" creationId="{3907946A-1097-46BE-1453-7D28FB9B3A16}"/>
          </ac:picMkLst>
        </pc:picChg>
        <pc:picChg chg="add del mod">
          <ac:chgData name="Aslı Elyas" userId="61dd5f0a-081d-4693-bd07-946f32f8f702" providerId="ADAL" clId="{3CC03B33-BBAE-4B14-9B0E-5E9728C76468}" dt="2023-07-10T12:37:55.792" v="129" actId="478"/>
          <ac:picMkLst>
            <pc:docMk/>
            <pc:sldMk cId="3140513502" sldId="2606"/>
            <ac:picMk id="14" creationId="{5D0E7614-AC8C-53A6-85B4-82858BC676E6}"/>
          </ac:picMkLst>
        </pc:picChg>
        <pc:picChg chg="add del mod">
          <ac:chgData name="Aslı Elyas" userId="61dd5f0a-081d-4693-bd07-946f32f8f702" providerId="ADAL" clId="{3CC03B33-BBAE-4B14-9B0E-5E9728C76468}" dt="2023-07-10T12:37:55.028" v="128" actId="478"/>
          <ac:picMkLst>
            <pc:docMk/>
            <pc:sldMk cId="3140513502" sldId="2606"/>
            <ac:picMk id="16" creationId="{35AF32EA-05AD-037D-C42F-CA2EBBEA493D}"/>
          </ac:picMkLst>
        </pc:picChg>
        <pc:picChg chg="add del mod">
          <ac:chgData name="Aslı Elyas" userId="61dd5f0a-081d-4693-bd07-946f32f8f702" providerId="ADAL" clId="{3CC03B33-BBAE-4B14-9B0E-5E9728C76468}" dt="2023-07-10T19:34:45.682" v="1336" actId="478"/>
          <ac:picMkLst>
            <pc:docMk/>
            <pc:sldMk cId="3140513502" sldId="2606"/>
            <ac:picMk id="16" creationId="{E4727011-119C-5A35-6431-3D6A8C880312}"/>
          </ac:picMkLst>
        </pc:picChg>
        <pc:picChg chg="add mod">
          <ac:chgData name="Aslı Elyas" userId="61dd5f0a-081d-4693-bd07-946f32f8f702" providerId="ADAL" clId="{3CC03B33-BBAE-4B14-9B0E-5E9728C76468}" dt="2023-07-10T19:34:50.810" v="1338" actId="1076"/>
          <ac:picMkLst>
            <pc:docMk/>
            <pc:sldMk cId="3140513502" sldId="2606"/>
            <ac:picMk id="23" creationId="{339942F6-1673-BE0B-7A19-CDA42240399B}"/>
          </ac:picMkLst>
        </pc:picChg>
        <pc:picChg chg="add mod">
          <ac:chgData name="Aslı Elyas" userId="61dd5f0a-081d-4693-bd07-946f32f8f702" providerId="ADAL" clId="{3CC03B33-BBAE-4B14-9B0E-5E9728C76468}" dt="2023-07-10T19:34:50.810" v="1338" actId="1076"/>
          <ac:picMkLst>
            <pc:docMk/>
            <pc:sldMk cId="3140513502" sldId="2606"/>
            <ac:picMk id="25" creationId="{70C76771-713A-E600-5AD1-3C140A59849B}"/>
          </ac:picMkLst>
        </pc:picChg>
        <pc:cxnChg chg="add del mod">
          <ac:chgData name="Aslı Elyas" userId="61dd5f0a-081d-4693-bd07-946f32f8f702" providerId="ADAL" clId="{3CC03B33-BBAE-4B14-9B0E-5E9728C76468}" dt="2023-07-10T19:34:12.484" v="1328"/>
          <ac:cxnSpMkLst>
            <pc:docMk/>
            <pc:sldMk cId="3140513502" sldId="2606"/>
            <ac:cxnSpMk id="13" creationId="{7AFFFE5D-73DC-5D69-BAB9-9346E02FE82A}"/>
          </ac:cxnSpMkLst>
        </pc:cxnChg>
        <pc:cxnChg chg="add del mod">
          <ac:chgData name="Aslı Elyas" userId="61dd5f0a-081d-4693-bd07-946f32f8f702" providerId="ADAL" clId="{3CC03B33-BBAE-4B14-9B0E-5E9728C76468}" dt="2023-07-10T19:34:45.682" v="1336" actId="478"/>
          <ac:cxnSpMkLst>
            <pc:docMk/>
            <pc:sldMk cId="3140513502" sldId="2606"/>
            <ac:cxnSpMk id="18" creationId="{ABADC5A0-DD10-BC3F-0EE8-83FC43CEE9F4}"/>
          </ac:cxnSpMkLst>
        </pc:cxnChg>
        <pc:cxnChg chg="add mod">
          <ac:chgData name="Aslı Elyas" userId="61dd5f0a-081d-4693-bd07-946f32f8f702" providerId="ADAL" clId="{3CC03B33-BBAE-4B14-9B0E-5E9728C76468}" dt="2023-07-12T05:40:36.925" v="2024" actId="1076"/>
          <ac:cxnSpMkLst>
            <pc:docMk/>
            <pc:sldMk cId="3140513502" sldId="2606"/>
            <ac:cxnSpMk id="24" creationId="{67E40197-A74E-8A4C-3BB4-C95A6E1EF84C}"/>
          </ac:cxnSpMkLst>
        </pc:cxnChg>
        <pc:cxnChg chg="add mod">
          <ac:chgData name="Aslı Elyas" userId="61dd5f0a-081d-4693-bd07-946f32f8f702" providerId="ADAL" clId="{3CC03B33-BBAE-4B14-9B0E-5E9728C76468}" dt="2023-07-10T19:34:50.810" v="1338" actId="1076"/>
          <ac:cxnSpMkLst>
            <pc:docMk/>
            <pc:sldMk cId="3140513502" sldId="2606"/>
            <ac:cxnSpMk id="26" creationId="{84261BB7-6A59-3B6E-E212-B4ACE599D5EF}"/>
          </ac:cxnSpMkLst>
        </pc:cxnChg>
      </pc:sldChg>
      <pc:sldChg chg="new del">
        <pc:chgData name="Aslı Elyas" userId="61dd5f0a-081d-4693-bd07-946f32f8f702" providerId="ADAL" clId="{3CC03B33-BBAE-4B14-9B0E-5E9728C76468}" dt="2023-07-10T12:50:36.706" v="272" actId="47"/>
        <pc:sldMkLst>
          <pc:docMk/>
          <pc:sldMk cId="849036437" sldId="2607"/>
        </pc:sldMkLst>
      </pc:sldChg>
      <pc:sldChg chg="new del">
        <pc:chgData name="Aslı Elyas" userId="61dd5f0a-081d-4693-bd07-946f32f8f702" providerId="ADAL" clId="{3CC03B33-BBAE-4B14-9B0E-5E9728C76468}" dt="2023-07-10T12:52:27.337" v="293" actId="47"/>
        <pc:sldMkLst>
          <pc:docMk/>
          <pc:sldMk cId="2958438705" sldId="2607"/>
        </pc:sldMkLst>
      </pc:sldChg>
      <pc:sldChg chg="addSp delSp modSp new mod">
        <pc:chgData name="Aslı Elyas" userId="61dd5f0a-081d-4693-bd07-946f32f8f702" providerId="ADAL" clId="{3CC03B33-BBAE-4B14-9B0E-5E9728C76468}" dt="2023-07-12T05:37:40.784" v="2023" actId="478"/>
        <pc:sldMkLst>
          <pc:docMk/>
          <pc:sldMk cId="4040682949" sldId="2607"/>
        </pc:sldMkLst>
        <pc:spChg chg="del mod">
          <ac:chgData name="Aslı Elyas" userId="61dd5f0a-081d-4693-bd07-946f32f8f702" providerId="ADAL" clId="{3CC03B33-BBAE-4B14-9B0E-5E9728C76468}" dt="2023-07-12T05:37:40.784" v="2023" actId="478"/>
          <ac:spMkLst>
            <pc:docMk/>
            <pc:sldMk cId="4040682949" sldId="2607"/>
            <ac:spMk id="2" creationId="{FC6094C6-916A-B237-6E94-F87B5BEE994E}"/>
          </ac:spMkLst>
        </pc:spChg>
        <pc:spChg chg="mod">
          <ac:chgData name="Aslı Elyas" userId="61dd5f0a-081d-4693-bd07-946f32f8f702" providerId="ADAL" clId="{3CC03B33-BBAE-4B14-9B0E-5E9728C76468}" dt="2023-07-10T13:26:38.915" v="681" actId="1076"/>
          <ac:spMkLst>
            <pc:docMk/>
            <pc:sldMk cId="4040682949" sldId="2607"/>
            <ac:spMk id="3" creationId="{C68DF8F6-D7DC-83CC-969A-7C9A701B6020}"/>
          </ac:spMkLst>
        </pc:spChg>
        <pc:spChg chg="add mod">
          <ac:chgData name="Aslı Elyas" userId="61dd5f0a-081d-4693-bd07-946f32f8f702" providerId="ADAL" clId="{3CC03B33-BBAE-4B14-9B0E-5E9728C76468}" dt="2023-07-10T13:26:38.915" v="681" actId="1076"/>
          <ac:spMkLst>
            <pc:docMk/>
            <pc:sldMk cId="4040682949" sldId="2607"/>
            <ac:spMk id="4" creationId="{ACFC185C-65B0-60AC-48D4-410912C148EC}"/>
          </ac:spMkLst>
        </pc:spChg>
        <pc:spChg chg="add mod">
          <ac:chgData name="Aslı Elyas" userId="61dd5f0a-081d-4693-bd07-946f32f8f702" providerId="ADAL" clId="{3CC03B33-BBAE-4B14-9B0E-5E9728C76468}" dt="2023-07-10T14:42:45.215" v="908" actId="20577"/>
          <ac:spMkLst>
            <pc:docMk/>
            <pc:sldMk cId="4040682949" sldId="2607"/>
            <ac:spMk id="7" creationId="{6B2E98B8-843D-EA41-43B9-36CEEFEF5CEB}"/>
          </ac:spMkLst>
        </pc:spChg>
        <pc:spChg chg="add mod">
          <ac:chgData name="Aslı Elyas" userId="61dd5f0a-081d-4693-bd07-946f32f8f702" providerId="ADAL" clId="{3CC03B33-BBAE-4B14-9B0E-5E9728C76468}" dt="2023-07-10T18:30:58.446" v="1012" actId="1076"/>
          <ac:spMkLst>
            <pc:docMk/>
            <pc:sldMk cId="4040682949" sldId="2607"/>
            <ac:spMk id="8" creationId="{033B0851-5D9D-087A-C935-887057AC667A}"/>
          </ac:spMkLst>
        </pc:spChg>
        <pc:spChg chg="add mod">
          <ac:chgData name="Aslı Elyas" userId="61dd5f0a-081d-4693-bd07-946f32f8f702" providerId="ADAL" clId="{3CC03B33-BBAE-4B14-9B0E-5E9728C76468}" dt="2023-07-10T14:10:04.310" v="823" actId="1076"/>
          <ac:spMkLst>
            <pc:docMk/>
            <pc:sldMk cId="4040682949" sldId="2607"/>
            <ac:spMk id="9" creationId="{B9D2972E-C748-646B-97F3-F3A30CBBF563}"/>
          </ac:spMkLst>
        </pc:spChg>
        <pc:spChg chg="add del mod">
          <ac:chgData name="Aslı Elyas" userId="61dd5f0a-081d-4693-bd07-946f32f8f702" providerId="ADAL" clId="{3CC03B33-BBAE-4B14-9B0E-5E9728C76468}" dt="2023-07-10T14:09:59.815" v="821" actId="478"/>
          <ac:spMkLst>
            <pc:docMk/>
            <pc:sldMk cId="4040682949" sldId="2607"/>
            <ac:spMk id="10" creationId="{800C1719-48A4-CBAE-6DFC-DEE1D56BCC12}"/>
          </ac:spMkLst>
        </pc:spChg>
        <pc:spChg chg="add del mod">
          <ac:chgData name="Aslı Elyas" userId="61dd5f0a-081d-4693-bd07-946f32f8f702" providerId="ADAL" clId="{3CC03B33-BBAE-4B14-9B0E-5E9728C76468}" dt="2023-07-10T14:10:00.712" v="822" actId="478"/>
          <ac:spMkLst>
            <pc:docMk/>
            <pc:sldMk cId="4040682949" sldId="2607"/>
            <ac:spMk id="11" creationId="{FBCC1F01-2187-2DB4-8FBD-37A4938DD725}"/>
          </ac:spMkLst>
        </pc:spChg>
        <pc:spChg chg="add mod">
          <ac:chgData name="Aslı Elyas" userId="61dd5f0a-081d-4693-bd07-946f32f8f702" providerId="ADAL" clId="{3CC03B33-BBAE-4B14-9B0E-5E9728C76468}" dt="2023-07-10T13:27:44.724" v="716" actId="20577"/>
          <ac:spMkLst>
            <pc:docMk/>
            <pc:sldMk cId="4040682949" sldId="2607"/>
            <ac:spMk id="13" creationId="{B48A01B4-7E59-9EE6-BBF6-06DED243B1EF}"/>
          </ac:spMkLst>
        </pc:spChg>
        <pc:picChg chg="add mod">
          <ac:chgData name="Aslı Elyas" userId="61dd5f0a-081d-4693-bd07-946f32f8f702" providerId="ADAL" clId="{3CC03B33-BBAE-4B14-9B0E-5E9728C76468}" dt="2023-07-10T14:09:54.529" v="819" actId="1076"/>
          <ac:picMkLst>
            <pc:docMk/>
            <pc:sldMk cId="4040682949" sldId="2607"/>
            <ac:picMk id="5" creationId="{AF4DEDC5-DE9D-B593-0091-33881677F9B0}"/>
          </ac:picMkLst>
        </pc:picChg>
        <pc:picChg chg="add mod">
          <ac:chgData name="Aslı Elyas" userId="61dd5f0a-081d-4693-bd07-946f32f8f702" providerId="ADAL" clId="{3CC03B33-BBAE-4B14-9B0E-5E9728C76468}" dt="2023-07-10T13:28:19.703" v="729" actId="1076"/>
          <ac:picMkLst>
            <pc:docMk/>
            <pc:sldMk cId="4040682949" sldId="2607"/>
            <ac:picMk id="6" creationId="{05EBC80B-585E-4E42-A0CF-54A45C0883CA}"/>
          </ac:picMkLst>
        </pc:picChg>
      </pc:sldChg>
      <pc:sldChg chg="new del">
        <pc:chgData name="Aslı Elyas" userId="61dd5f0a-081d-4693-bd07-946f32f8f702" providerId="ADAL" clId="{3CC03B33-BBAE-4B14-9B0E-5E9728C76468}" dt="2023-07-10T12:52:26.584" v="292" actId="47"/>
        <pc:sldMkLst>
          <pc:docMk/>
          <pc:sldMk cId="2951454725" sldId="2608"/>
        </pc:sldMkLst>
      </pc:sldChg>
      <pc:sldChg chg="addSp modSp new del mod">
        <pc:chgData name="Aslı Elyas" userId="61dd5f0a-081d-4693-bd07-946f32f8f702" providerId="ADAL" clId="{3CC03B33-BBAE-4B14-9B0E-5E9728C76468}" dt="2023-07-11T19:46:57.114" v="1918" actId="2696"/>
        <pc:sldMkLst>
          <pc:docMk/>
          <pc:sldMk cId="3846685176" sldId="2608"/>
        </pc:sldMkLst>
        <pc:spChg chg="mod">
          <ac:chgData name="Aslı Elyas" userId="61dd5f0a-081d-4693-bd07-946f32f8f702" providerId="ADAL" clId="{3CC03B33-BBAE-4B14-9B0E-5E9728C76468}" dt="2023-07-10T12:55:33.013" v="386" actId="20577"/>
          <ac:spMkLst>
            <pc:docMk/>
            <pc:sldMk cId="3846685176" sldId="2608"/>
            <ac:spMk id="3" creationId="{99693510-C102-ADB4-453F-2C08472016B8}"/>
          </ac:spMkLst>
        </pc:spChg>
        <pc:spChg chg="add mod">
          <ac:chgData name="Aslı Elyas" userId="61dd5f0a-081d-4693-bd07-946f32f8f702" providerId="ADAL" clId="{3CC03B33-BBAE-4B14-9B0E-5E9728C76468}" dt="2023-07-11T15:19:08.708" v="1790" actId="20577"/>
          <ac:spMkLst>
            <pc:docMk/>
            <pc:sldMk cId="3846685176" sldId="2608"/>
            <ac:spMk id="5" creationId="{37B06981-8486-55D1-90FA-4642C18DAE99}"/>
          </ac:spMkLst>
        </pc:spChg>
        <pc:spChg chg="add mod">
          <ac:chgData name="Aslı Elyas" userId="61dd5f0a-081d-4693-bd07-946f32f8f702" providerId="ADAL" clId="{3CC03B33-BBAE-4B14-9B0E-5E9728C76468}" dt="2023-07-11T15:18:55.189" v="1786" actId="255"/>
          <ac:spMkLst>
            <pc:docMk/>
            <pc:sldMk cId="3846685176" sldId="2608"/>
            <ac:spMk id="6" creationId="{717C9428-2A70-85F3-A446-79C3B95E9606}"/>
          </ac:spMkLst>
        </pc:spChg>
        <pc:picChg chg="add mod">
          <ac:chgData name="Aslı Elyas" userId="61dd5f0a-081d-4693-bd07-946f32f8f702" providerId="ADAL" clId="{3CC03B33-BBAE-4B14-9B0E-5E9728C76468}" dt="2023-07-11T15:06:04.916" v="1713" actId="1076"/>
          <ac:picMkLst>
            <pc:docMk/>
            <pc:sldMk cId="3846685176" sldId="2608"/>
            <ac:picMk id="7" creationId="{360B1099-9340-5CE8-0044-7A46C44D29E1}"/>
          </ac:picMkLst>
        </pc:picChg>
      </pc:sldChg>
      <pc:sldChg chg="addSp delSp modSp new del ord">
        <pc:chgData name="Aslı Elyas" userId="61dd5f0a-081d-4693-bd07-946f32f8f702" providerId="ADAL" clId="{3CC03B33-BBAE-4B14-9B0E-5E9728C76468}" dt="2023-07-10T12:51:27.766" v="281" actId="47"/>
        <pc:sldMkLst>
          <pc:docMk/>
          <pc:sldMk cId="4284619853" sldId="2608"/>
        </pc:sldMkLst>
        <pc:spChg chg="add del mod">
          <ac:chgData name="Aslı Elyas" userId="61dd5f0a-081d-4693-bd07-946f32f8f702" providerId="ADAL" clId="{3CC03B33-BBAE-4B14-9B0E-5E9728C76468}" dt="2023-07-10T12:51:05.414" v="276"/>
          <ac:spMkLst>
            <pc:docMk/>
            <pc:sldMk cId="4284619853" sldId="2608"/>
            <ac:spMk id="6" creationId="{A14D1749-3D5D-CECB-07A0-AF14091A9B50}"/>
          </ac:spMkLst>
        </pc:spChg>
        <pc:spChg chg="add del mod">
          <ac:chgData name="Aslı Elyas" userId="61dd5f0a-081d-4693-bd07-946f32f8f702" providerId="ADAL" clId="{3CC03B33-BBAE-4B14-9B0E-5E9728C76468}" dt="2023-07-10T12:51:05.414" v="276"/>
          <ac:spMkLst>
            <pc:docMk/>
            <pc:sldMk cId="4284619853" sldId="2608"/>
            <ac:spMk id="7" creationId="{B15AE1AC-829F-7AB1-CACD-6B92564C72FE}"/>
          </ac:spMkLst>
        </pc:spChg>
        <pc:spChg chg="add del mod">
          <ac:chgData name="Aslı Elyas" userId="61dd5f0a-081d-4693-bd07-946f32f8f702" providerId="ADAL" clId="{3CC03B33-BBAE-4B14-9B0E-5E9728C76468}" dt="2023-07-10T12:51:05.414" v="276"/>
          <ac:spMkLst>
            <pc:docMk/>
            <pc:sldMk cId="4284619853" sldId="2608"/>
            <ac:spMk id="8" creationId="{04A6CA26-9157-16B2-B6E2-5EBDD0143CEB}"/>
          </ac:spMkLst>
        </pc:spChg>
        <pc:spChg chg="add del mod">
          <ac:chgData name="Aslı Elyas" userId="61dd5f0a-081d-4693-bd07-946f32f8f702" providerId="ADAL" clId="{3CC03B33-BBAE-4B14-9B0E-5E9728C76468}" dt="2023-07-10T12:51:05.414" v="276"/>
          <ac:spMkLst>
            <pc:docMk/>
            <pc:sldMk cId="4284619853" sldId="2608"/>
            <ac:spMk id="9" creationId="{27505569-CAAE-9B8C-0AE5-4AC784E6E704}"/>
          </ac:spMkLst>
        </pc:spChg>
        <pc:picChg chg="add del mod">
          <ac:chgData name="Aslı Elyas" userId="61dd5f0a-081d-4693-bd07-946f32f8f702" providerId="ADAL" clId="{3CC03B33-BBAE-4B14-9B0E-5E9728C76468}" dt="2023-07-10T12:51:05.414" v="276"/>
          <ac:picMkLst>
            <pc:docMk/>
            <pc:sldMk cId="4284619853" sldId="2608"/>
            <ac:picMk id="5" creationId="{02C1B003-E5A3-D80C-5831-1E5C930B646D}"/>
          </ac:picMkLst>
        </pc:picChg>
      </pc:sldChg>
      <pc:sldChg chg="new del">
        <pc:chgData name="Aslı Elyas" userId="61dd5f0a-081d-4693-bd07-946f32f8f702" providerId="ADAL" clId="{3CC03B33-BBAE-4B14-9B0E-5E9728C76468}" dt="2023-07-10T12:52:28.102" v="294" actId="47"/>
        <pc:sldMkLst>
          <pc:docMk/>
          <pc:sldMk cId="2679443170" sldId="2609"/>
        </pc:sldMkLst>
      </pc:sldChg>
      <pc:sldChg chg="addSp modSp new del mod ord">
        <pc:chgData name="Aslı Elyas" userId="61dd5f0a-081d-4693-bd07-946f32f8f702" providerId="ADAL" clId="{3CC03B33-BBAE-4B14-9B0E-5E9728C76468}" dt="2023-07-10T19:20:53.995" v="1310" actId="47"/>
        <pc:sldMkLst>
          <pc:docMk/>
          <pc:sldMk cId="3006069860" sldId="2609"/>
        </pc:sldMkLst>
        <pc:spChg chg="mod">
          <ac:chgData name="Aslı Elyas" userId="61dd5f0a-081d-4693-bd07-946f32f8f702" providerId="ADAL" clId="{3CC03B33-BBAE-4B14-9B0E-5E9728C76468}" dt="2023-07-10T13:00:57.649" v="455" actId="20577"/>
          <ac:spMkLst>
            <pc:docMk/>
            <pc:sldMk cId="3006069860" sldId="2609"/>
            <ac:spMk id="3" creationId="{008B0D6B-BF09-9F05-E754-1EE803D1745A}"/>
          </ac:spMkLst>
        </pc:spChg>
        <pc:spChg chg="add mod">
          <ac:chgData name="Aslı Elyas" userId="61dd5f0a-081d-4693-bd07-946f32f8f702" providerId="ADAL" clId="{3CC03B33-BBAE-4B14-9B0E-5E9728C76468}" dt="2023-07-10T18:57:54.666" v="1110" actId="20577"/>
          <ac:spMkLst>
            <pc:docMk/>
            <pc:sldMk cId="3006069860" sldId="2609"/>
            <ac:spMk id="4" creationId="{9456243B-CDCB-A1CC-C4A6-276203F473A2}"/>
          </ac:spMkLst>
        </pc:spChg>
        <pc:spChg chg="add mod">
          <ac:chgData name="Aslı Elyas" userId="61dd5f0a-081d-4693-bd07-946f32f8f702" providerId="ADAL" clId="{3CC03B33-BBAE-4B14-9B0E-5E9728C76468}" dt="2023-07-10T18:57:43.524" v="1102" actId="1076"/>
          <ac:spMkLst>
            <pc:docMk/>
            <pc:sldMk cId="3006069860" sldId="2609"/>
            <ac:spMk id="7" creationId="{027E6909-EB4C-9423-4805-9F02D72A041B}"/>
          </ac:spMkLst>
        </pc:spChg>
        <pc:picChg chg="add mod">
          <ac:chgData name="Aslı Elyas" userId="61dd5f0a-081d-4693-bd07-946f32f8f702" providerId="ADAL" clId="{3CC03B33-BBAE-4B14-9B0E-5E9728C76468}" dt="2023-07-10T18:57:39.958" v="1101" actId="1076"/>
          <ac:picMkLst>
            <pc:docMk/>
            <pc:sldMk cId="3006069860" sldId="2609"/>
            <ac:picMk id="5" creationId="{83BF709D-28D5-3BF6-6E6E-C1FA38B07BBD}"/>
          </ac:picMkLst>
        </pc:picChg>
      </pc:sldChg>
      <pc:sldChg chg="new del">
        <pc:chgData name="Aslı Elyas" userId="61dd5f0a-081d-4693-bd07-946f32f8f702" providerId="ADAL" clId="{3CC03B33-BBAE-4B14-9B0E-5E9728C76468}" dt="2023-07-10T12:52:31.096" v="296" actId="47"/>
        <pc:sldMkLst>
          <pc:docMk/>
          <pc:sldMk cId="1547138504" sldId="2610"/>
        </pc:sldMkLst>
      </pc:sldChg>
      <pc:sldChg chg="addSp delSp modSp new add del mod">
        <pc:chgData name="Aslı Elyas" userId="61dd5f0a-081d-4693-bd07-946f32f8f702" providerId="ADAL" clId="{3CC03B33-BBAE-4B14-9B0E-5E9728C76468}" dt="2023-07-10T19:21:18.738" v="1311" actId="47"/>
        <pc:sldMkLst>
          <pc:docMk/>
          <pc:sldMk cId="3326090477" sldId="2610"/>
        </pc:sldMkLst>
        <pc:spChg chg="mod">
          <ac:chgData name="Aslı Elyas" userId="61dd5f0a-081d-4693-bd07-946f32f8f702" providerId="ADAL" clId="{3CC03B33-BBAE-4B14-9B0E-5E9728C76468}" dt="2023-07-10T13:20:32.508" v="601" actId="20577"/>
          <ac:spMkLst>
            <pc:docMk/>
            <pc:sldMk cId="3326090477" sldId="2610"/>
            <ac:spMk id="3" creationId="{02A5B8B3-9D46-C7F8-011E-942F3836C9C6}"/>
          </ac:spMkLst>
        </pc:spChg>
        <pc:spChg chg="add del mod">
          <ac:chgData name="Aslı Elyas" userId="61dd5f0a-081d-4693-bd07-946f32f8f702" providerId="ADAL" clId="{3CC03B33-BBAE-4B14-9B0E-5E9728C76468}" dt="2023-07-10T13:19:29.813" v="588"/>
          <ac:spMkLst>
            <pc:docMk/>
            <pc:sldMk cId="3326090477" sldId="2610"/>
            <ac:spMk id="4" creationId="{0CED428A-C4D0-1FB3-7C39-06276DA3FD82}"/>
          </ac:spMkLst>
        </pc:spChg>
        <pc:spChg chg="add del mod">
          <ac:chgData name="Aslı Elyas" userId="61dd5f0a-081d-4693-bd07-946f32f8f702" providerId="ADAL" clId="{3CC03B33-BBAE-4B14-9B0E-5E9728C76468}" dt="2023-07-10T13:19:29.813" v="588"/>
          <ac:spMkLst>
            <pc:docMk/>
            <pc:sldMk cId="3326090477" sldId="2610"/>
            <ac:spMk id="5" creationId="{75C145AB-03AF-E7E5-1473-92B17D2FD8C7}"/>
          </ac:spMkLst>
        </pc:spChg>
        <pc:spChg chg="add del mod">
          <ac:chgData name="Aslı Elyas" userId="61dd5f0a-081d-4693-bd07-946f32f8f702" providerId="ADAL" clId="{3CC03B33-BBAE-4B14-9B0E-5E9728C76468}" dt="2023-07-10T13:19:29.813" v="588"/>
          <ac:spMkLst>
            <pc:docMk/>
            <pc:sldMk cId="3326090477" sldId="2610"/>
            <ac:spMk id="9" creationId="{B070FF38-9720-A183-E9EE-A3ED0A7D4CE2}"/>
          </ac:spMkLst>
        </pc:spChg>
        <pc:spChg chg="add del mod">
          <ac:chgData name="Aslı Elyas" userId="61dd5f0a-081d-4693-bd07-946f32f8f702" providerId="ADAL" clId="{3CC03B33-BBAE-4B14-9B0E-5E9728C76468}" dt="2023-07-10T13:19:29.813" v="588"/>
          <ac:spMkLst>
            <pc:docMk/>
            <pc:sldMk cId="3326090477" sldId="2610"/>
            <ac:spMk id="10" creationId="{880626A7-55B1-5812-7348-20400BD7DF63}"/>
          </ac:spMkLst>
        </pc:spChg>
        <pc:spChg chg="add mod">
          <ac:chgData name="Aslı Elyas" userId="61dd5f0a-081d-4693-bd07-946f32f8f702" providerId="ADAL" clId="{3CC03B33-BBAE-4B14-9B0E-5E9728C76468}" dt="2023-07-10T19:04:24.838" v="1205" actId="20577"/>
          <ac:spMkLst>
            <pc:docMk/>
            <pc:sldMk cId="3326090477" sldId="2610"/>
            <ac:spMk id="11" creationId="{0A3CACDE-93FA-7D85-9B3F-FD865D3392A9}"/>
          </ac:spMkLst>
        </pc:spChg>
        <pc:spChg chg="add mod">
          <ac:chgData name="Aslı Elyas" userId="61dd5f0a-081d-4693-bd07-946f32f8f702" providerId="ADAL" clId="{3CC03B33-BBAE-4B14-9B0E-5E9728C76468}" dt="2023-07-10T13:21:01.839" v="607" actId="1076"/>
          <ac:spMkLst>
            <pc:docMk/>
            <pc:sldMk cId="3326090477" sldId="2610"/>
            <ac:spMk id="12" creationId="{571BC780-F9FD-32EA-3884-4030168F44FE}"/>
          </ac:spMkLst>
        </pc:spChg>
        <pc:spChg chg="add del mod">
          <ac:chgData name="Aslı Elyas" userId="61dd5f0a-081d-4693-bd07-946f32f8f702" providerId="ADAL" clId="{3CC03B33-BBAE-4B14-9B0E-5E9728C76468}" dt="2023-07-10T13:20:19.497" v="597" actId="478"/>
          <ac:spMkLst>
            <pc:docMk/>
            <pc:sldMk cId="3326090477" sldId="2610"/>
            <ac:spMk id="16" creationId="{40E9550E-1BFF-F47E-9D8F-8068A47AD431}"/>
          </ac:spMkLst>
        </pc:spChg>
        <pc:spChg chg="add mod">
          <ac:chgData name="Aslı Elyas" userId="61dd5f0a-081d-4693-bd07-946f32f8f702" providerId="ADAL" clId="{3CC03B33-BBAE-4B14-9B0E-5E9728C76468}" dt="2023-07-10T19:06:44.818" v="1211" actId="14100"/>
          <ac:spMkLst>
            <pc:docMk/>
            <pc:sldMk cId="3326090477" sldId="2610"/>
            <ac:spMk id="17" creationId="{DB15CDAD-7386-D21B-9ACF-21B491028F7E}"/>
          </ac:spMkLst>
        </pc:spChg>
        <pc:spChg chg="add mod">
          <ac:chgData name="Aslı Elyas" userId="61dd5f0a-081d-4693-bd07-946f32f8f702" providerId="ADAL" clId="{3CC03B33-BBAE-4B14-9B0E-5E9728C76468}" dt="2023-07-10T13:20:57.918" v="606" actId="1076"/>
          <ac:spMkLst>
            <pc:docMk/>
            <pc:sldMk cId="3326090477" sldId="2610"/>
            <ac:spMk id="19" creationId="{BD7FB0B3-AAA9-599D-627B-167A4C77BDAB}"/>
          </ac:spMkLst>
        </pc:spChg>
        <pc:spChg chg="add mod">
          <ac:chgData name="Aslı Elyas" userId="61dd5f0a-081d-4693-bd07-946f32f8f702" providerId="ADAL" clId="{3CC03B33-BBAE-4B14-9B0E-5E9728C76468}" dt="2023-07-10T13:26:08.182" v="670" actId="1076"/>
          <ac:spMkLst>
            <pc:docMk/>
            <pc:sldMk cId="3326090477" sldId="2610"/>
            <ac:spMk id="21" creationId="{0DF263CF-A589-9965-D117-877B8878E2F0}"/>
          </ac:spMkLst>
        </pc:spChg>
        <pc:picChg chg="add del mod">
          <ac:chgData name="Aslı Elyas" userId="61dd5f0a-081d-4693-bd07-946f32f8f702" providerId="ADAL" clId="{3CC03B33-BBAE-4B14-9B0E-5E9728C76468}" dt="2023-07-10T13:19:29.813" v="588"/>
          <ac:picMkLst>
            <pc:docMk/>
            <pc:sldMk cId="3326090477" sldId="2610"/>
            <ac:picMk id="6" creationId="{B140BBA8-949B-28E2-31A3-851F6B2FFB63}"/>
          </ac:picMkLst>
        </pc:picChg>
        <pc:picChg chg="add del mod">
          <ac:chgData name="Aslı Elyas" userId="61dd5f0a-081d-4693-bd07-946f32f8f702" providerId="ADAL" clId="{3CC03B33-BBAE-4B14-9B0E-5E9728C76468}" dt="2023-07-10T13:19:29.813" v="588"/>
          <ac:picMkLst>
            <pc:docMk/>
            <pc:sldMk cId="3326090477" sldId="2610"/>
            <ac:picMk id="7" creationId="{DAD67F5D-4B29-82CA-0AF5-2F69DA5A2DBC}"/>
          </ac:picMkLst>
        </pc:picChg>
        <pc:picChg chg="add del mod">
          <ac:chgData name="Aslı Elyas" userId="61dd5f0a-081d-4693-bd07-946f32f8f702" providerId="ADAL" clId="{3CC03B33-BBAE-4B14-9B0E-5E9728C76468}" dt="2023-07-10T13:19:29.813" v="588"/>
          <ac:picMkLst>
            <pc:docMk/>
            <pc:sldMk cId="3326090477" sldId="2610"/>
            <ac:picMk id="8" creationId="{66363513-D03C-5FC0-0726-4085E1E91943}"/>
          </ac:picMkLst>
        </pc:picChg>
        <pc:picChg chg="add mod">
          <ac:chgData name="Aslı Elyas" userId="61dd5f0a-081d-4693-bd07-946f32f8f702" providerId="ADAL" clId="{3CC03B33-BBAE-4B14-9B0E-5E9728C76468}" dt="2023-07-10T13:19:42.816" v="590" actId="1076"/>
          <ac:picMkLst>
            <pc:docMk/>
            <pc:sldMk cId="3326090477" sldId="2610"/>
            <ac:picMk id="13" creationId="{21659589-5591-F00D-5DCF-E242D8762A17}"/>
          </ac:picMkLst>
        </pc:picChg>
        <pc:picChg chg="add mod">
          <ac:chgData name="Aslı Elyas" userId="61dd5f0a-081d-4693-bd07-946f32f8f702" providerId="ADAL" clId="{3CC03B33-BBAE-4B14-9B0E-5E9728C76468}" dt="2023-07-10T13:20:47.460" v="603" actId="1076"/>
          <ac:picMkLst>
            <pc:docMk/>
            <pc:sldMk cId="3326090477" sldId="2610"/>
            <ac:picMk id="14" creationId="{055194B3-58CF-BA1B-98E6-D0561EBDCC3A}"/>
          </ac:picMkLst>
        </pc:picChg>
        <pc:picChg chg="add mod">
          <ac:chgData name="Aslı Elyas" userId="61dd5f0a-081d-4693-bd07-946f32f8f702" providerId="ADAL" clId="{3CC03B33-BBAE-4B14-9B0E-5E9728C76468}" dt="2023-07-10T13:20:49.433" v="604" actId="1076"/>
          <ac:picMkLst>
            <pc:docMk/>
            <pc:sldMk cId="3326090477" sldId="2610"/>
            <ac:picMk id="15" creationId="{D9F67293-5195-BDF6-28A5-5F4C7244D61A}"/>
          </ac:picMkLst>
        </pc:picChg>
      </pc:sldChg>
      <pc:sldChg chg="new del">
        <pc:chgData name="Aslı Elyas" userId="61dd5f0a-081d-4693-bd07-946f32f8f702" providerId="ADAL" clId="{3CC03B33-BBAE-4B14-9B0E-5E9728C76468}" dt="2023-07-10T13:22:15.479" v="612" actId="47"/>
        <pc:sldMkLst>
          <pc:docMk/>
          <pc:sldMk cId="2618880545" sldId="2611"/>
        </pc:sldMkLst>
      </pc:sldChg>
      <pc:sldChg chg="add del">
        <pc:chgData name="Aslı Elyas" userId="61dd5f0a-081d-4693-bd07-946f32f8f702" providerId="ADAL" clId="{3CC03B33-BBAE-4B14-9B0E-5E9728C76468}" dt="2023-07-10T18:56:42.036" v="1086" actId="47"/>
        <pc:sldMkLst>
          <pc:docMk/>
          <pc:sldMk cId="2156122699" sldId="2612"/>
        </pc:sldMkLst>
      </pc:sldChg>
      <pc:sldChg chg="addSp delSp modSp new mod ord">
        <pc:chgData name="Aslı Elyas" userId="61dd5f0a-081d-4693-bd07-946f32f8f702" providerId="ADAL" clId="{3CC03B33-BBAE-4B14-9B0E-5E9728C76468}" dt="2023-07-11T14:39:28.705" v="1559" actId="5793"/>
        <pc:sldMkLst>
          <pc:docMk/>
          <pc:sldMk cId="3064521567" sldId="2613"/>
        </pc:sldMkLst>
        <pc:spChg chg="del mod">
          <ac:chgData name="Aslı Elyas" userId="61dd5f0a-081d-4693-bd07-946f32f8f702" providerId="ADAL" clId="{3CC03B33-BBAE-4B14-9B0E-5E9728C76468}" dt="2023-07-10T14:31:21.786" v="896" actId="478"/>
          <ac:spMkLst>
            <pc:docMk/>
            <pc:sldMk cId="3064521567" sldId="2613"/>
            <ac:spMk id="2" creationId="{D8DD3151-F5A3-1115-1638-8D42BA5FAC28}"/>
          </ac:spMkLst>
        </pc:spChg>
        <pc:spChg chg="add mod">
          <ac:chgData name="Aslı Elyas" userId="61dd5f0a-081d-4693-bd07-946f32f8f702" providerId="ADAL" clId="{3CC03B33-BBAE-4B14-9B0E-5E9728C76468}" dt="2023-07-10T19:16:27.584" v="1270" actId="14100"/>
          <ac:spMkLst>
            <pc:docMk/>
            <pc:sldMk cId="3064521567" sldId="2613"/>
            <ac:spMk id="2" creationId="{E7BCCC9F-6479-C92C-2A1A-5A5BF3A494EE}"/>
          </ac:spMkLst>
        </pc:spChg>
        <pc:spChg chg="mod">
          <ac:chgData name="Aslı Elyas" userId="61dd5f0a-081d-4693-bd07-946f32f8f702" providerId="ADAL" clId="{3CC03B33-BBAE-4B14-9B0E-5E9728C76468}" dt="2023-07-10T19:16:27.584" v="1270" actId="14100"/>
          <ac:spMkLst>
            <pc:docMk/>
            <pc:sldMk cId="3064521567" sldId="2613"/>
            <ac:spMk id="3" creationId="{9272D3C1-830B-4199-7419-E4EF5E837FB2}"/>
          </ac:spMkLst>
        </pc:spChg>
        <pc:spChg chg="add del mod">
          <ac:chgData name="Aslı Elyas" userId="61dd5f0a-081d-4693-bd07-946f32f8f702" providerId="ADAL" clId="{3CC03B33-BBAE-4B14-9B0E-5E9728C76468}" dt="2023-07-10T18:51:32.357" v="1082" actId="478"/>
          <ac:spMkLst>
            <pc:docMk/>
            <pc:sldMk cId="3064521567" sldId="2613"/>
            <ac:spMk id="4" creationId="{C5B50AEB-82B8-DABE-963E-1D63877ED61F}"/>
          </ac:spMkLst>
        </pc:spChg>
        <pc:spChg chg="add mod ord">
          <ac:chgData name="Aslı Elyas" userId="61dd5f0a-081d-4693-bd07-946f32f8f702" providerId="ADAL" clId="{3CC03B33-BBAE-4B14-9B0E-5E9728C76468}" dt="2023-07-10T19:19:05.206" v="1309" actId="1076"/>
          <ac:spMkLst>
            <pc:docMk/>
            <pc:sldMk cId="3064521567" sldId="2613"/>
            <ac:spMk id="6" creationId="{D2BEC4E2-6BB3-9C41-B5CF-AF83DD59FEE0}"/>
          </ac:spMkLst>
        </pc:spChg>
        <pc:spChg chg="add del mod">
          <ac:chgData name="Aslı Elyas" userId="61dd5f0a-081d-4693-bd07-946f32f8f702" providerId="ADAL" clId="{3CC03B33-BBAE-4B14-9B0E-5E9728C76468}" dt="2023-07-10T14:30:02.029" v="848" actId="478"/>
          <ac:spMkLst>
            <pc:docMk/>
            <pc:sldMk cId="3064521567" sldId="2613"/>
            <ac:spMk id="7" creationId="{265E910C-EBCD-6FFD-BC0E-DC71AEEE2A4B}"/>
          </ac:spMkLst>
        </pc:spChg>
        <pc:spChg chg="add mod">
          <ac:chgData name="Aslı Elyas" userId="61dd5f0a-081d-4693-bd07-946f32f8f702" providerId="ADAL" clId="{3CC03B33-BBAE-4B14-9B0E-5E9728C76468}" dt="2023-07-10T19:16:36.638" v="1271" actId="1076"/>
          <ac:spMkLst>
            <pc:docMk/>
            <pc:sldMk cId="3064521567" sldId="2613"/>
            <ac:spMk id="9" creationId="{C94868A2-D53C-5E11-15D4-C3D610EB6549}"/>
          </ac:spMkLst>
        </pc:spChg>
        <pc:spChg chg="add del mod">
          <ac:chgData name="Aslı Elyas" userId="61dd5f0a-081d-4693-bd07-946f32f8f702" providerId="ADAL" clId="{3CC03B33-BBAE-4B14-9B0E-5E9728C76468}" dt="2023-07-10T19:18:28.044" v="1299" actId="478"/>
          <ac:spMkLst>
            <pc:docMk/>
            <pc:sldMk cId="3064521567" sldId="2613"/>
            <ac:spMk id="10" creationId="{DF4721D7-2C85-17BE-B93A-15DFB3D0A10B}"/>
          </ac:spMkLst>
        </pc:spChg>
        <pc:spChg chg="add mod">
          <ac:chgData name="Aslı Elyas" userId="61dd5f0a-081d-4693-bd07-946f32f8f702" providerId="ADAL" clId="{3CC03B33-BBAE-4B14-9B0E-5E9728C76468}" dt="2023-07-10T19:18:56.199" v="1307" actId="14100"/>
          <ac:spMkLst>
            <pc:docMk/>
            <pc:sldMk cId="3064521567" sldId="2613"/>
            <ac:spMk id="12" creationId="{319F2ACE-34AE-A330-82CD-CEBD34C965BD}"/>
          </ac:spMkLst>
        </pc:spChg>
        <pc:spChg chg="add mod">
          <ac:chgData name="Aslı Elyas" userId="61dd5f0a-081d-4693-bd07-946f32f8f702" providerId="ADAL" clId="{3CC03B33-BBAE-4B14-9B0E-5E9728C76468}" dt="2023-07-11T14:39:28.705" v="1559" actId="5793"/>
          <ac:spMkLst>
            <pc:docMk/>
            <pc:sldMk cId="3064521567" sldId="2613"/>
            <ac:spMk id="13" creationId="{0ED723E5-98A8-D94D-D416-91F69FA60E8A}"/>
          </ac:spMkLst>
        </pc:spChg>
        <pc:spChg chg="add del mod">
          <ac:chgData name="Aslı Elyas" userId="61dd5f0a-081d-4693-bd07-946f32f8f702" providerId="ADAL" clId="{3CC03B33-BBAE-4B14-9B0E-5E9728C76468}" dt="2023-07-10T19:15:46.176" v="1257" actId="478"/>
          <ac:spMkLst>
            <pc:docMk/>
            <pc:sldMk cId="3064521567" sldId="2613"/>
            <ac:spMk id="16" creationId="{5921F9BF-ACA2-4348-0D23-DCCE865AEA74}"/>
          </ac:spMkLst>
        </pc:spChg>
        <pc:spChg chg="add del mod">
          <ac:chgData name="Aslı Elyas" userId="61dd5f0a-081d-4693-bd07-946f32f8f702" providerId="ADAL" clId="{3CC03B33-BBAE-4B14-9B0E-5E9728C76468}" dt="2023-07-10T19:15:53.197" v="1260" actId="478"/>
          <ac:spMkLst>
            <pc:docMk/>
            <pc:sldMk cId="3064521567" sldId="2613"/>
            <ac:spMk id="17" creationId="{AD471DFF-21CF-3A42-AC10-3FFB797D86C9}"/>
          </ac:spMkLst>
        </pc:spChg>
        <pc:spChg chg="add del mod">
          <ac:chgData name="Aslı Elyas" userId="61dd5f0a-081d-4693-bd07-946f32f8f702" providerId="ADAL" clId="{3CC03B33-BBAE-4B14-9B0E-5E9728C76468}" dt="2023-07-10T19:15:38.900" v="1253" actId="478"/>
          <ac:spMkLst>
            <pc:docMk/>
            <pc:sldMk cId="3064521567" sldId="2613"/>
            <ac:spMk id="18" creationId="{C9BC6EA9-3BB7-BAB9-F5B5-892E32EDA206}"/>
          </ac:spMkLst>
        </pc:spChg>
        <pc:spChg chg="add del mod">
          <ac:chgData name="Aslı Elyas" userId="61dd5f0a-081d-4693-bd07-946f32f8f702" providerId="ADAL" clId="{3CC03B33-BBAE-4B14-9B0E-5E9728C76468}" dt="2023-07-10T19:16:14.077" v="1264" actId="478"/>
          <ac:spMkLst>
            <pc:docMk/>
            <pc:sldMk cId="3064521567" sldId="2613"/>
            <ac:spMk id="19" creationId="{7FDE0BE4-CCBC-01C0-B195-C61966424EA8}"/>
          </ac:spMkLst>
        </pc:spChg>
        <pc:spChg chg="add del mod">
          <ac:chgData name="Aslı Elyas" userId="61dd5f0a-081d-4693-bd07-946f32f8f702" providerId="ADAL" clId="{3CC03B33-BBAE-4B14-9B0E-5E9728C76468}" dt="2023-07-10T19:15:55.531" v="1261" actId="478"/>
          <ac:spMkLst>
            <pc:docMk/>
            <pc:sldMk cId="3064521567" sldId="2613"/>
            <ac:spMk id="20" creationId="{7DF8E547-359F-87BE-B402-6E50EBB8AA9C}"/>
          </ac:spMkLst>
        </pc:spChg>
        <pc:spChg chg="add del mod">
          <ac:chgData name="Aslı Elyas" userId="61dd5f0a-081d-4693-bd07-946f32f8f702" providerId="ADAL" clId="{3CC03B33-BBAE-4B14-9B0E-5E9728C76468}" dt="2023-07-10T19:15:55.531" v="1261" actId="478"/>
          <ac:spMkLst>
            <pc:docMk/>
            <pc:sldMk cId="3064521567" sldId="2613"/>
            <ac:spMk id="21" creationId="{BBFFB3BD-B7EE-A91C-5952-E5CD8E57BF55}"/>
          </ac:spMkLst>
        </pc:spChg>
        <pc:spChg chg="add del mod">
          <ac:chgData name="Aslı Elyas" userId="61dd5f0a-081d-4693-bd07-946f32f8f702" providerId="ADAL" clId="{3CC03B33-BBAE-4B14-9B0E-5E9728C76468}" dt="2023-07-10T19:15:55.531" v="1261" actId="478"/>
          <ac:spMkLst>
            <pc:docMk/>
            <pc:sldMk cId="3064521567" sldId="2613"/>
            <ac:spMk id="22" creationId="{EF97C094-96EE-F4B7-3FE1-3A4275E930D1}"/>
          </ac:spMkLst>
        </pc:spChg>
        <pc:spChg chg="add del mod">
          <ac:chgData name="Aslı Elyas" userId="61dd5f0a-081d-4693-bd07-946f32f8f702" providerId="ADAL" clId="{3CC03B33-BBAE-4B14-9B0E-5E9728C76468}" dt="2023-07-10T19:15:55.531" v="1261" actId="478"/>
          <ac:spMkLst>
            <pc:docMk/>
            <pc:sldMk cId="3064521567" sldId="2613"/>
            <ac:spMk id="23" creationId="{7181CF66-E291-9B5E-CBA6-803FDC740827}"/>
          </ac:spMkLst>
        </pc:spChg>
        <pc:spChg chg="add mod">
          <ac:chgData name="Aslı Elyas" userId="61dd5f0a-081d-4693-bd07-946f32f8f702" providerId="ADAL" clId="{3CC03B33-BBAE-4B14-9B0E-5E9728C76468}" dt="2023-07-10T19:16:36.638" v="1271" actId="1076"/>
          <ac:spMkLst>
            <pc:docMk/>
            <pc:sldMk cId="3064521567" sldId="2613"/>
            <ac:spMk id="24" creationId="{593EEC71-701B-7E40-39F7-D60CEE30B45A}"/>
          </ac:spMkLst>
        </pc:spChg>
        <pc:spChg chg="add del mod">
          <ac:chgData name="Aslı Elyas" userId="61dd5f0a-081d-4693-bd07-946f32f8f702" providerId="ADAL" clId="{3CC03B33-BBAE-4B14-9B0E-5E9728C76468}" dt="2023-07-10T19:15:41.559" v="1255" actId="478"/>
          <ac:spMkLst>
            <pc:docMk/>
            <pc:sldMk cId="3064521567" sldId="2613"/>
            <ac:spMk id="25" creationId="{F4EC0349-6FB8-20E2-5F48-69D0FC182084}"/>
          </ac:spMkLst>
        </pc:spChg>
        <pc:spChg chg="add mod">
          <ac:chgData name="Aslı Elyas" userId="61dd5f0a-081d-4693-bd07-946f32f8f702" providerId="ADAL" clId="{3CC03B33-BBAE-4B14-9B0E-5E9728C76468}" dt="2023-07-10T19:16:36.638" v="1271" actId="1076"/>
          <ac:spMkLst>
            <pc:docMk/>
            <pc:sldMk cId="3064521567" sldId="2613"/>
            <ac:spMk id="28" creationId="{9C6C7E70-360A-3C03-5DB0-3A6B43405E37}"/>
          </ac:spMkLst>
        </pc:spChg>
        <pc:spChg chg="add mod">
          <ac:chgData name="Aslı Elyas" userId="61dd5f0a-081d-4693-bd07-946f32f8f702" providerId="ADAL" clId="{3CC03B33-BBAE-4B14-9B0E-5E9728C76468}" dt="2023-07-10T19:16:36.638" v="1271" actId="1076"/>
          <ac:spMkLst>
            <pc:docMk/>
            <pc:sldMk cId="3064521567" sldId="2613"/>
            <ac:spMk id="30" creationId="{1D0E6BF0-C6BF-414F-461B-48F4DD9F44E6}"/>
          </ac:spMkLst>
        </pc:spChg>
        <pc:spChg chg="add del mod">
          <ac:chgData name="Aslı Elyas" userId="61dd5f0a-081d-4693-bd07-946f32f8f702" providerId="ADAL" clId="{3CC03B33-BBAE-4B14-9B0E-5E9728C76468}" dt="2023-07-10T19:16:16.018" v="1265" actId="478"/>
          <ac:spMkLst>
            <pc:docMk/>
            <pc:sldMk cId="3064521567" sldId="2613"/>
            <ac:spMk id="32" creationId="{9B688F7C-F46F-8CC3-22C3-3A4504885A8A}"/>
          </ac:spMkLst>
        </pc:spChg>
        <pc:spChg chg="add mod">
          <ac:chgData name="Aslı Elyas" userId="61dd5f0a-081d-4693-bd07-946f32f8f702" providerId="ADAL" clId="{3CC03B33-BBAE-4B14-9B0E-5E9728C76468}" dt="2023-07-10T19:18:03.564" v="1287" actId="1076"/>
          <ac:spMkLst>
            <pc:docMk/>
            <pc:sldMk cId="3064521567" sldId="2613"/>
            <ac:spMk id="33" creationId="{176F9B8A-B1EB-78A6-69C4-09B2597EDA8B}"/>
          </ac:spMkLst>
        </pc:spChg>
        <pc:spChg chg="add mod">
          <ac:chgData name="Aslı Elyas" userId="61dd5f0a-081d-4693-bd07-946f32f8f702" providerId="ADAL" clId="{3CC03B33-BBAE-4B14-9B0E-5E9728C76468}" dt="2023-07-10T19:16:27.584" v="1270" actId="14100"/>
          <ac:spMkLst>
            <pc:docMk/>
            <pc:sldMk cId="3064521567" sldId="2613"/>
            <ac:spMk id="34" creationId="{7710D444-3698-AD92-F18D-DAA64EE98968}"/>
          </ac:spMkLst>
        </pc:spChg>
        <pc:picChg chg="add mod">
          <ac:chgData name="Aslı Elyas" userId="61dd5f0a-081d-4693-bd07-946f32f8f702" providerId="ADAL" clId="{3CC03B33-BBAE-4B14-9B0E-5E9728C76468}" dt="2023-07-10T19:18:05.601" v="1288" actId="1076"/>
          <ac:picMkLst>
            <pc:docMk/>
            <pc:sldMk cId="3064521567" sldId="2613"/>
            <ac:picMk id="8" creationId="{6CE8C297-2289-1F04-F2A7-F85DEFF593D8}"/>
          </ac:picMkLst>
        </pc:picChg>
        <pc:picChg chg="add mod">
          <ac:chgData name="Aslı Elyas" userId="61dd5f0a-081d-4693-bd07-946f32f8f702" providerId="ADAL" clId="{3CC03B33-BBAE-4B14-9B0E-5E9728C76468}" dt="2023-07-10T19:18:51.213" v="1305" actId="1076"/>
          <ac:picMkLst>
            <pc:docMk/>
            <pc:sldMk cId="3064521567" sldId="2613"/>
            <ac:picMk id="11" creationId="{E31E1A32-1365-C208-93B1-C4013761840E}"/>
          </ac:picMkLst>
        </pc:picChg>
        <pc:picChg chg="add del mod">
          <ac:chgData name="Aslı Elyas" userId="61dd5f0a-081d-4693-bd07-946f32f8f702" providerId="ADAL" clId="{3CC03B33-BBAE-4B14-9B0E-5E9728C76468}" dt="2023-07-10T19:16:17.866" v="1267" actId="478"/>
          <ac:picMkLst>
            <pc:docMk/>
            <pc:sldMk cId="3064521567" sldId="2613"/>
            <ac:picMk id="26" creationId="{96CB89C5-01FE-F6FF-20AD-F07899C9B94F}"/>
          </ac:picMkLst>
        </pc:picChg>
        <pc:picChg chg="add mod">
          <ac:chgData name="Aslı Elyas" userId="61dd5f0a-081d-4693-bd07-946f32f8f702" providerId="ADAL" clId="{3CC03B33-BBAE-4B14-9B0E-5E9728C76468}" dt="2023-07-10T19:16:36.638" v="1271" actId="1076"/>
          <ac:picMkLst>
            <pc:docMk/>
            <pc:sldMk cId="3064521567" sldId="2613"/>
            <ac:picMk id="27" creationId="{0A7B67E7-141B-ADDA-3E21-3B2766CA134D}"/>
          </ac:picMkLst>
        </pc:picChg>
        <pc:picChg chg="add mod">
          <ac:chgData name="Aslı Elyas" userId="61dd5f0a-081d-4693-bd07-946f32f8f702" providerId="ADAL" clId="{3CC03B33-BBAE-4B14-9B0E-5E9728C76468}" dt="2023-07-10T19:16:36.638" v="1271" actId="1076"/>
          <ac:picMkLst>
            <pc:docMk/>
            <pc:sldMk cId="3064521567" sldId="2613"/>
            <ac:picMk id="29" creationId="{57EE62D4-5B22-D152-6502-5FCB782271F9}"/>
          </ac:picMkLst>
        </pc:picChg>
        <pc:picChg chg="add mod">
          <ac:chgData name="Aslı Elyas" userId="61dd5f0a-081d-4693-bd07-946f32f8f702" providerId="ADAL" clId="{3CC03B33-BBAE-4B14-9B0E-5E9728C76468}" dt="2023-07-10T19:16:36.638" v="1271" actId="1076"/>
          <ac:picMkLst>
            <pc:docMk/>
            <pc:sldMk cId="3064521567" sldId="2613"/>
            <ac:picMk id="31" creationId="{F8F2FA3A-1FBF-160E-6B5A-AB9531C52AA1}"/>
          </ac:picMkLst>
        </pc:picChg>
        <pc:cxnChg chg="add mod">
          <ac:chgData name="Aslı Elyas" userId="61dd5f0a-081d-4693-bd07-946f32f8f702" providerId="ADAL" clId="{3CC03B33-BBAE-4B14-9B0E-5E9728C76468}" dt="2023-07-10T19:18:51.213" v="1305" actId="1076"/>
          <ac:cxnSpMkLst>
            <pc:docMk/>
            <pc:sldMk cId="3064521567" sldId="2613"/>
            <ac:cxnSpMk id="5" creationId="{F81EA50A-584D-7FE3-033A-8CCF0848481F}"/>
          </ac:cxnSpMkLst>
        </pc:cxnChg>
        <pc:cxnChg chg="add del mod">
          <ac:chgData name="Aslı Elyas" userId="61dd5f0a-081d-4693-bd07-946f32f8f702" providerId="ADAL" clId="{3CC03B33-BBAE-4B14-9B0E-5E9728C76468}" dt="2023-07-10T19:15:48.286" v="1258" actId="478"/>
          <ac:cxnSpMkLst>
            <pc:docMk/>
            <pc:sldMk cId="3064521567" sldId="2613"/>
            <ac:cxnSpMk id="14" creationId="{2EE75FF2-EBA2-5173-D825-E94240B574C1}"/>
          </ac:cxnSpMkLst>
        </pc:cxnChg>
        <pc:cxnChg chg="add del mod">
          <ac:chgData name="Aslı Elyas" userId="61dd5f0a-081d-4693-bd07-946f32f8f702" providerId="ADAL" clId="{3CC03B33-BBAE-4B14-9B0E-5E9728C76468}" dt="2023-07-10T19:15:37.351" v="1252" actId="478"/>
          <ac:cxnSpMkLst>
            <pc:docMk/>
            <pc:sldMk cId="3064521567" sldId="2613"/>
            <ac:cxnSpMk id="15" creationId="{2B38A041-694F-844E-6262-0558F2C09814}"/>
          </ac:cxnSpMkLst>
        </pc:cxnChg>
        <pc:cxnChg chg="add del mod">
          <ac:chgData name="Aslı Elyas" userId="61dd5f0a-081d-4693-bd07-946f32f8f702" providerId="ADAL" clId="{3CC03B33-BBAE-4B14-9B0E-5E9728C76468}" dt="2023-07-10T19:15:57.429" v="1262" actId="478"/>
          <ac:cxnSpMkLst>
            <pc:docMk/>
            <pc:sldMk cId="3064521567" sldId="2613"/>
            <ac:cxnSpMk id="35" creationId="{BD49F02E-88FC-ECE8-DC19-5A9DDE8438CD}"/>
          </ac:cxnSpMkLst>
        </pc:cxnChg>
      </pc:sldChg>
      <pc:sldChg chg="add del">
        <pc:chgData name="Aslı Elyas" userId="61dd5f0a-081d-4693-bd07-946f32f8f702" providerId="ADAL" clId="{3CC03B33-BBAE-4B14-9B0E-5E9728C76468}" dt="2023-07-10T18:56:37.701" v="1085" actId="47"/>
        <pc:sldMkLst>
          <pc:docMk/>
          <pc:sldMk cId="2453867919" sldId="2614"/>
        </pc:sldMkLst>
      </pc:sldChg>
      <pc:sldChg chg="delSp modSp add mod">
        <pc:chgData name="Aslı Elyas" userId="61dd5f0a-081d-4693-bd07-946f32f8f702" providerId="ADAL" clId="{3CC03B33-BBAE-4B14-9B0E-5E9728C76468}" dt="2023-07-11T15:21:27.573" v="1808" actId="1076"/>
        <pc:sldMkLst>
          <pc:docMk/>
          <pc:sldMk cId="1110624075" sldId="2615"/>
        </pc:sldMkLst>
        <pc:spChg chg="mod">
          <ac:chgData name="Aslı Elyas" userId="61dd5f0a-081d-4693-bd07-946f32f8f702" providerId="ADAL" clId="{3CC03B33-BBAE-4B14-9B0E-5E9728C76468}" dt="2023-07-11T15:21:27.573" v="1808" actId="1076"/>
          <ac:spMkLst>
            <pc:docMk/>
            <pc:sldMk cId="1110624075" sldId="2615"/>
            <ac:spMk id="5" creationId="{20646F81-920D-468D-A39F-2C6910E09488}"/>
          </ac:spMkLst>
        </pc:spChg>
        <pc:spChg chg="mod">
          <ac:chgData name="Aslı Elyas" userId="61dd5f0a-081d-4693-bd07-946f32f8f702" providerId="ADAL" clId="{3CC03B33-BBAE-4B14-9B0E-5E9728C76468}" dt="2023-07-11T14:38:19.586" v="1548" actId="1076"/>
          <ac:spMkLst>
            <pc:docMk/>
            <pc:sldMk cId="1110624075" sldId="2615"/>
            <ac:spMk id="6" creationId="{DBDB83D3-5829-A72F-10AD-7F558D73E1A9}"/>
          </ac:spMkLst>
        </pc:spChg>
        <pc:spChg chg="mod">
          <ac:chgData name="Aslı Elyas" userId="61dd5f0a-081d-4693-bd07-946f32f8f702" providerId="ADAL" clId="{3CC03B33-BBAE-4B14-9B0E-5E9728C76468}" dt="2023-07-11T15:21:19.719" v="1806" actId="1076"/>
          <ac:spMkLst>
            <pc:docMk/>
            <pc:sldMk cId="1110624075" sldId="2615"/>
            <ac:spMk id="7" creationId="{78AD0FD3-C62F-B770-71AB-D849FDD019EC}"/>
          </ac:spMkLst>
        </pc:spChg>
        <pc:spChg chg="mod">
          <ac:chgData name="Aslı Elyas" userId="61dd5f0a-081d-4693-bd07-946f32f8f702" providerId="ADAL" clId="{3CC03B33-BBAE-4B14-9B0E-5E9728C76468}" dt="2023-07-11T15:21:15.660" v="1805" actId="1076"/>
          <ac:spMkLst>
            <pc:docMk/>
            <pc:sldMk cId="1110624075" sldId="2615"/>
            <ac:spMk id="9" creationId="{3DA84B77-EDE4-E411-8A87-985943675BA8}"/>
          </ac:spMkLst>
        </pc:spChg>
        <pc:spChg chg="del mod">
          <ac:chgData name="Aslı Elyas" userId="61dd5f0a-081d-4693-bd07-946f32f8f702" providerId="ADAL" clId="{3CC03B33-BBAE-4B14-9B0E-5E9728C76468}" dt="2023-07-10T18:28:50.649" v="996" actId="478"/>
          <ac:spMkLst>
            <pc:docMk/>
            <pc:sldMk cId="1110624075" sldId="2615"/>
            <ac:spMk id="11" creationId="{8DC5F8AF-6B27-D4CC-0064-2A9DA3CB30B8}"/>
          </ac:spMkLst>
        </pc:spChg>
      </pc:sldChg>
      <pc:sldChg chg="new del">
        <pc:chgData name="Aslı Elyas" userId="61dd5f0a-081d-4693-bd07-946f32f8f702" providerId="ADAL" clId="{3CC03B33-BBAE-4B14-9B0E-5E9728C76468}" dt="2023-07-12T04:57:56.073" v="1921" actId="47"/>
        <pc:sldMkLst>
          <pc:docMk/>
          <pc:sldMk cId="52077136" sldId="2616"/>
        </pc:sldMkLst>
      </pc:sldChg>
      <pc:sldChg chg="add del">
        <pc:chgData name="Aslı Elyas" userId="61dd5f0a-081d-4693-bd07-946f32f8f702" providerId="ADAL" clId="{3CC03B33-BBAE-4B14-9B0E-5E9728C76468}" dt="2023-07-10T19:09:47.404" v="1239" actId="47"/>
        <pc:sldMkLst>
          <pc:docMk/>
          <pc:sldMk cId="2606623934" sldId="2616"/>
        </pc:sldMkLst>
      </pc:sldChg>
      <pc:sldChg chg="new del">
        <pc:chgData name="Aslı Elyas" userId="61dd5f0a-081d-4693-bd07-946f32f8f702" providerId="ADAL" clId="{3CC03B33-BBAE-4B14-9B0E-5E9728C76468}" dt="2023-07-12T04:58:19.078" v="1924" actId="47"/>
        <pc:sldMkLst>
          <pc:docMk/>
          <pc:sldMk cId="4079068643" sldId="2616"/>
        </pc:sldMkLst>
      </pc:sldChg>
      <pc:sldChg chg="addSp delSp modSp add del mod">
        <pc:chgData name="Aslı Elyas" userId="61dd5f0a-081d-4693-bd07-946f32f8f702" providerId="ADAL" clId="{3CC03B33-BBAE-4B14-9B0E-5E9728C76468}" dt="2023-07-12T05:00:59.428" v="2009" actId="47"/>
        <pc:sldMkLst>
          <pc:docMk/>
          <pc:sldMk cId="1926543703" sldId="2145707107"/>
        </pc:sldMkLst>
        <pc:spChg chg="add mod">
          <ac:chgData name="Aslı Elyas" userId="61dd5f0a-081d-4693-bd07-946f32f8f702" providerId="ADAL" clId="{3CC03B33-BBAE-4B14-9B0E-5E9728C76468}" dt="2023-07-12T04:59:12.609" v="1989" actId="20577"/>
          <ac:spMkLst>
            <pc:docMk/>
            <pc:sldMk cId="1926543703" sldId="2145707107"/>
            <ac:spMk id="2" creationId="{B389D8BE-EE5B-2FB4-ED93-8A6AEA7E8460}"/>
          </ac:spMkLst>
        </pc:spChg>
        <pc:spChg chg="mod">
          <ac:chgData name="Aslı Elyas" userId="61dd5f0a-081d-4693-bd07-946f32f8f702" providerId="ADAL" clId="{3CC03B33-BBAE-4B14-9B0E-5E9728C76468}" dt="2023-07-12T04:59:01.190" v="1984" actId="20577"/>
          <ac:spMkLst>
            <pc:docMk/>
            <pc:sldMk cId="1926543703" sldId="2145707107"/>
            <ac:spMk id="7" creationId="{59E3FD21-BA23-4B55-A31E-8C9EF82B237B}"/>
          </ac:spMkLst>
        </pc:spChg>
        <pc:picChg chg="add del mod">
          <ac:chgData name="Aslı Elyas" userId="61dd5f0a-081d-4693-bd07-946f32f8f702" providerId="ADAL" clId="{3CC03B33-BBAE-4B14-9B0E-5E9728C76468}" dt="2023-07-12T04:59:49.034" v="1992" actId="478"/>
          <ac:picMkLst>
            <pc:docMk/>
            <pc:sldMk cId="1926543703" sldId="2145707107"/>
            <ac:picMk id="3" creationId="{8525079F-229A-9C82-1626-A5B08B9A9905}"/>
          </ac:picMkLst>
        </pc:picChg>
      </pc:sldChg>
      <pc:sldChg chg="add del ord">
        <pc:chgData name="Aslı Elyas" userId="61dd5f0a-081d-4693-bd07-946f32f8f702" providerId="ADAL" clId="{3CC03B33-BBAE-4B14-9B0E-5E9728C76468}" dt="2023-07-10T12:52:30.071" v="295" actId="47"/>
        <pc:sldMkLst>
          <pc:docMk/>
          <pc:sldMk cId="1024851625" sldId="2145707108"/>
        </pc:sldMkLst>
      </pc:sldChg>
      <pc:sldChg chg="addSp delSp modSp new mod">
        <pc:chgData name="Aslı Elyas" userId="61dd5f0a-081d-4693-bd07-946f32f8f702" providerId="ADAL" clId="{3CC03B33-BBAE-4B14-9B0E-5E9728C76468}" dt="2023-07-12T05:40:53.975" v="2025" actId="478"/>
        <pc:sldMkLst>
          <pc:docMk/>
          <pc:sldMk cId="4165218817" sldId="2145707108"/>
        </pc:sldMkLst>
        <pc:spChg chg="del">
          <ac:chgData name="Aslı Elyas" userId="61dd5f0a-081d-4693-bd07-946f32f8f702" providerId="ADAL" clId="{3CC03B33-BBAE-4B14-9B0E-5E9728C76468}" dt="2023-07-12T05:40:53.975" v="2025" actId="478"/>
          <ac:spMkLst>
            <pc:docMk/>
            <pc:sldMk cId="4165218817" sldId="2145707108"/>
            <ac:spMk id="2" creationId="{08857979-F002-3008-33D4-A84DCBA30BBC}"/>
          </ac:spMkLst>
        </pc:spChg>
        <pc:spChg chg="mod">
          <ac:chgData name="Aslı Elyas" userId="61dd5f0a-081d-4693-bd07-946f32f8f702" providerId="ADAL" clId="{3CC03B33-BBAE-4B14-9B0E-5E9728C76468}" dt="2023-07-12T05:00:07.608" v="1996" actId="20577"/>
          <ac:spMkLst>
            <pc:docMk/>
            <pc:sldMk cId="4165218817" sldId="2145707108"/>
            <ac:spMk id="3" creationId="{134F89C0-8417-FC88-AC36-84A5FDB9CCB7}"/>
          </ac:spMkLst>
        </pc:spChg>
        <pc:spChg chg="add del mod">
          <ac:chgData name="Aslı Elyas" userId="61dd5f0a-081d-4693-bd07-946f32f8f702" providerId="ADAL" clId="{3CC03B33-BBAE-4B14-9B0E-5E9728C76468}" dt="2023-07-12T05:02:24.909" v="2010" actId="478"/>
          <ac:spMkLst>
            <pc:docMk/>
            <pc:sldMk cId="4165218817" sldId="2145707108"/>
            <ac:spMk id="4" creationId="{E81414D5-BB8A-80D0-F847-6EDC18EBC42B}"/>
          </ac:spMkLst>
        </pc:spChg>
        <pc:spChg chg="add mod">
          <ac:chgData name="Aslı Elyas" userId="61dd5f0a-081d-4693-bd07-946f32f8f702" providerId="ADAL" clId="{3CC03B33-BBAE-4B14-9B0E-5E9728C76468}" dt="2023-07-12T05:02:43.211" v="2014" actId="207"/>
          <ac:spMkLst>
            <pc:docMk/>
            <pc:sldMk cId="4165218817" sldId="2145707108"/>
            <ac:spMk id="5" creationId="{675ABC55-2C5D-5A65-B966-624FEDF9F50D}"/>
          </ac:spMkLst>
        </pc:spChg>
        <pc:spChg chg="add mod">
          <ac:chgData name="Aslı Elyas" userId="61dd5f0a-081d-4693-bd07-946f32f8f702" providerId="ADAL" clId="{3CC03B33-BBAE-4B14-9B0E-5E9728C76468}" dt="2023-07-12T05:02:48.896" v="2016" actId="14100"/>
          <ac:spMkLst>
            <pc:docMk/>
            <pc:sldMk cId="4165218817" sldId="2145707108"/>
            <ac:spMk id="6" creationId="{AA72F29F-092D-29E2-FF72-A5843C587D24}"/>
          </ac:spMkLst>
        </pc:spChg>
        <pc:spChg chg="mod">
          <ac:chgData name="Aslı Elyas" userId="61dd5f0a-081d-4693-bd07-946f32f8f702" providerId="ADAL" clId="{3CC03B33-BBAE-4B14-9B0E-5E9728C76468}" dt="2023-07-12T05:02:27.101" v="2011"/>
          <ac:spMkLst>
            <pc:docMk/>
            <pc:sldMk cId="4165218817" sldId="2145707108"/>
            <ac:spMk id="8" creationId="{71F40132-BB8B-4A50-24CD-A70902C94E35}"/>
          </ac:spMkLst>
        </pc:spChg>
        <pc:spChg chg="mod">
          <ac:chgData name="Aslı Elyas" userId="61dd5f0a-081d-4693-bd07-946f32f8f702" providerId="ADAL" clId="{3CC03B33-BBAE-4B14-9B0E-5E9728C76468}" dt="2023-07-12T05:02:27.101" v="2011"/>
          <ac:spMkLst>
            <pc:docMk/>
            <pc:sldMk cId="4165218817" sldId="2145707108"/>
            <ac:spMk id="9" creationId="{BA4E6E21-8059-12F0-2013-241A5919B32C}"/>
          </ac:spMkLst>
        </pc:spChg>
        <pc:grpChg chg="add del mod">
          <ac:chgData name="Aslı Elyas" userId="61dd5f0a-081d-4693-bd07-946f32f8f702" providerId="ADAL" clId="{3CC03B33-BBAE-4B14-9B0E-5E9728C76468}" dt="2023-07-12T05:03:09.582" v="2021" actId="478"/>
          <ac:grpSpMkLst>
            <pc:docMk/>
            <pc:sldMk cId="4165218817" sldId="2145707108"/>
            <ac:grpSpMk id="7" creationId="{A7ED3307-C142-EA20-0BDB-69AC41FCB3A2}"/>
          </ac:grpSpMkLst>
        </pc:grpChg>
        <pc:cxnChg chg="add mod">
          <ac:chgData name="Aslı Elyas" userId="61dd5f0a-081d-4693-bd07-946f32f8f702" providerId="ADAL" clId="{3CC03B33-BBAE-4B14-9B0E-5E9728C76468}" dt="2023-07-12T05:03:24.626" v="2022" actId="208"/>
          <ac:cxnSpMkLst>
            <pc:docMk/>
            <pc:sldMk cId="4165218817" sldId="2145707108"/>
            <ac:cxnSpMk id="10" creationId="{62AC8F2B-E0DF-704D-A64E-56E5BCC6C169}"/>
          </ac:cxnSpMkLst>
        </pc:cxnChg>
      </pc:sldChg>
      <pc:sldMasterChg chg="delSldLayout">
        <pc:chgData name="Aslı Elyas" userId="61dd5f0a-081d-4693-bd07-946f32f8f702" providerId="ADAL" clId="{3CC03B33-BBAE-4B14-9B0E-5E9728C76468}" dt="2023-07-12T05:00:59.428" v="2009" actId="47"/>
        <pc:sldMasterMkLst>
          <pc:docMk/>
          <pc:sldMasterMk cId="1422632833" sldId="2147491559"/>
        </pc:sldMasterMkLst>
        <pc:sldLayoutChg chg="del">
          <pc:chgData name="Aslı Elyas" userId="61dd5f0a-081d-4693-bd07-946f32f8f702" providerId="ADAL" clId="{3CC03B33-BBAE-4B14-9B0E-5E9728C76468}" dt="2023-07-10T12:52:30.071" v="295" actId="47"/>
          <pc:sldLayoutMkLst>
            <pc:docMk/>
            <pc:sldMasterMk cId="1422632833" sldId="2147491559"/>
            <pc:sldLayoutMk cId="852147523" sldId="2147491580"/>
          </pc:sldLayoutMkLst>
        </pc:sldLayoutChg>
        <pc:sldLayoutChg chg="del">
          <pc:chgData name="Aslı Elyas" userId="61dd5f0a-081d-4693-bd07-946f32f8f702" providerId="ADAL" clId="{3CC03B33-BBAE-4B14-9B0E-5E9728C76468}" dt="2023-07-12T05:00:59.428" v="2009" actId="47"/>
          <pc:sldLayoutMkLst>
            <pc:docMk/>
            <pc:sldMasterMk cId="1422632833" sldId="2147491559"/>
            <pc:sldLayoutMk cId="2956717093" sldId="2147491580"/>
          </pc:sldLayoutMkLst>
        </pc:sldLayoutChg>
        <pc:sldLayoutChg chg="del">
          <pc:chgData name="Aslı Elyas" userId="61dd5f0a-081d-4693-bd07-946f32f8f702" providerId="ADAL" clId="{3CC03B33-BBAE-4B14-9B0E-5E9728C76468}" dt="2023-07-10T14:31:11.742" v="893" actId="47"/>
          <pc:sldLayoutMkLst>
            <pc:docMk/>
            <pc:sldMasterMk cId="1422632833" sldId="2147491559"/>
            <pc:sldLayoutMk cId="4143737583" sldId="2147491580"/>
          </pc:sldLayoutMkLst>
        </pc:sldLayoutChg>
        <pc:sldLayoutChg chg="del">
          <pc:chgData name="Aslı Elyas" userId="61dd5f0a-081d-4693-bd07-946f32f8f702" providerId="ADAL" clId="{3CC03B33-BBAE-4B14-9B0E-5E9728C76468}" dt="2023-07-10T12:51:26.965" v="280" actId="47"/>
          <pc:sldLayoutMkLst>
            <pc:docMk/>
            <pc:sldMasterMk cId="1422632833" sldId="2147491559"/>
            <pc:sldLayoutMk cId="4268304479" sldId="2147491580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717" cy="48059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775" y="0"/>
            <a:ext cx="3170717" cy="48059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D7E5BF-6F58-4593-B656-F28E0FAAFFC6}" type="datetimeFigureOut">
              <a:rPr lang="tr-TR" smtClean="0"/>
              <a:t>30.10.2023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602"/>
            <a:ext cx="3170717" cy="48059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775" y="9120602"/>
            <a:ext cx="3170717" cy="48059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22F811-45C7-4844-8714-5670AE1F42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92578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4"/>
            <a:ext cx="3170238" cy="481013"/>
          </a:xfrm>
          <a:prstGeom prst="rect">
            <a:avLst/>
          </a:prstGeom>
        </p:spPr>
        <p:txBody>
          <a:bodyPr vert="horz" lIns="91854" tIns="45926" rIns="91854" bIns="4592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4"/>
            <a:ext cx="3170238" cy="481013"/>
          </a:xfrm>
          <a:prstGeom prst="rect">
            <a:avLst/>
          </a:prstGeom>
        </p:spPr>
        <p:txBody>
          <a:bodyPr vert="horz" lIns="91854" tIns="45926" rIns="91854" bIns="4592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71393C1-DAAB-4E7F-B844-4C8969ACA195}" type="datetimeFigureOut">
              <a:rPr lang="en-US"/>
              <a:pPr>
                <a:defRPr/>
              </a:pPr>
              <a:t>10/30/2023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54" tIns="45926" rIns="91854" bIns="45926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854" tIns="45926" rIns="91854" bIns="45926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9118604"/>
            <a:ext cx="3170238" cy="481013"/>
          </a:xfrm>
          <a:prstGeom prst="rect">
            <a:avLst/>
          </a:prstGeom>
        </p:spPr>
        <p:txBody>
          <a:bodyPr vert="horz" lIns="91854" tIns="45926" rIns="91854" bIns="4592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18604"/>
            <a:ext cx="3170238" cy="481013"/>
          </a:xfrm>
          <a:prstGeom prst="rect">
            <a:avLst/>
          </a:prstGeom>
        </p:spPr>
        <p:txBody>
          <a:bodyPr vert="horz" lIns="91854" tIns="45926" rIns="91854" bIns="4592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4CFCE33-54CE-4CA7-8A3A-C8A13271F9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8967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16210" y="2564904"/>
            <a:ext cx="9151790" cy="590931"/>
          </a:xfrm>
          <a:prstGeom prst="rect">
            <a:avLst/>
          </a:prstGeom>
        </p:spPr>
        <p:txBody>
          <a:bodyPr wrap="square" lIns="0" rIns="0" anchor="t">
            <a:spAutoFit/>
          </a:bodyPr>
          <a:lstStyle>
            <a:lvl1pPr algn="ctr">
              <a:defRPr sz="3600" b="1" baseline="0">
                <a:solidFill>
                  <a:srgbClr val="002E6D"/>
                </a:solidFill>
              </a:defRPr>
            </a:lvl1pPr>
          </a:lstStyle>
          <a:p>
            <a:r>
              <a:rPr lang="en-US" dirty="0"/>
              <a:t>Name of the Meeting</a:t>
            </a:r>
            <a:r>
              <a:rPr lang="tr-TR" dirty="0"/>
              <a:t> [36 </a:t>
            </a:r>
            <a:r>
              <a:rPr lang="en-US" dirty="0"/>
              <a:t>pts, Arial</a:t>
            </a:r>
            <a:r>
              <a:rPr lang="tr-TR" dirty="0"/>
              <a:t> Bold]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5020492"/>
            <a:ext cx="9144000" cy="424732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ctr">
              <a:buNone/>
              <a:defRPr sz="2400" baseline="0">
                <a:solidFill>
                  <a:srgbClr val="A9A8A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Date, Place</a:t>
            </a:r>
            <a:r>
              <a:rPr lang="tr-TR" dirty="0"/>
              <a:t> [24</a:t>
            </a:r>
            <a:r>
              <a:rPr lang="en-US" dirty="0"/>
              <a:t> pts</a:t>
            </a:r>
            <a:r>
              <a:rPr lang="tr-TR" dirty="0"/>
              <a:t>, </a:t>
            </a:r>
            <a:r>
              <a:rPr lang="en-US" dirty="0"/>
              <a:t>Arial</a:t>
            </a:r>
            <a:r>
              <a:rPr lang="tr-TR" dirty="0"/>
              <a:t>]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516210" y="620687"/>
            <a:ext cx="9151790" cy="117728"/>
            <a:chOff x="1516210" y="620687"/>
            <a:chExt cx="9151790" cy="117728"/>
          </a:xfrm>
        </p:grpSpPr>
        <p:sp>
          <p:nvSpPr>
            <p:cNvPr id="8" name="Rectangle 7"/>
            <p:cNvSpPr/>
            <p:nvPr userDrawn="1"/>
          </p:nvSpPr>
          <p:spPr>
            <a:xfrm>
              <a:off x="1516210" y="620688"/>
              <a:ext cx="3779912" cy="117727"/>
            </a:xfrm>
            <a:prstGeom prst="rect">
              <a:avLst/>
            </a:prstGeom>
            <a:solidFill>
              <a:srgbClr val="002E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5296122" y="620687"/>
              <a:ext cx="5371878" cy="117728"/>
            </a:xfrm>
            <a:prstGeom prst="rect">
              <a:avLst/>
            </a:prstGeom>
            <a:solidFill>
              <a:srgbClr val="A9A8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grpSp>
        <p:nvGrpSpPr>
          <p:cNvPr id="11" name="Group 10"/>
          <p:cNvGrpSpPr/>
          <p:nvPr userDrawn="1"/>
        </p:nvGrpSpPr>
        <p:grpSpPr>
          <a:xfrm>
            <a:off x="1516210" y="5517232"/>
            <a:ext cx="9151790" cy="117728"/>
            <a:chOff x="1516210" y="620687"/>
            <a:chExt cx="9151790" cy="117728"/>
          </a:xfrm>
        </p:grpSpPr>
        <p:sp>
          <p:nvSpPr>
            <p:cNvPr id="12" name="Rectangle 11"/>
            <p:cNvSpPr/>
            <p:nvPr userDrawn="1"/>
          </p:nvSpPr>
          <p:spPr>
            <a:xfrm>
              <a:off x="1516210" y="620688"/>
              <a:ext cx="3779912" cy="117727"/>
            </a:xfrm>
            <a:prstGeom prst="rect">
              <a:avLst/>
            </a:prstGeom>
            <a:solidFill>
              <a:srgbClr val="A9A8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5296122" y="620687"/>
              <a:ext cx="5371878" cy="117728"/>
            </a:xfrm>
            <a:prstGeom prst="rect">
              <a:avLst/>
            </a:prstGeom>
            <a:solidFill>
              <a:srgbClr val="002E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51364" y="151660"/>
            <a:ext cx="356188" cy="261610"/>
          </a:xfrm>
          <a:prstGeom prst="rect">
            <a:avLst/>
          </a:prstGeom>
        </p:spPr>
        <p:txBody>
          <a:bodyPr wrap="none">
            <a:spAutoFit/>
          </a:bodyPr>
          <a:lstStyle>
            <a:lvl1pPr algn="r">
              <a:defRPr sz="1100">
                <a:solidFill>
                  <a:srgbClr val="002E6D"/>
                </a:solidFill>
              </a:defRPr>
            </a:lvl1pPr>
          </a:lstStyle>
          <a:p>
            <a:fld id="{BAD4BAF7-79C3-4AA2-BF00-37B4875DA925}" type="slidenum">
              <a:rPr lang="tr-TR" b="1" smtClean="0"/>
              <a:pPr/>
              <a:t>‹#›</a:t>
            </a:fld>
            <a:endParaRPr lang="tr-TR" b="1" dirty="0"/>
          </a:p>
        </p:txBody>
      </p:sp>
      <p:grpSp>
        <p:nvGrpSpPr>
          <p:cNvPr id="26" name="Group 5"/>
          <p:cNvGrpSpPr>
            <a:grpSpLocks noChangeAspect="1"/>
          </p:cNvGrpSpPr>
          <p:nvPr userDrawn="1"/>
        </p:nvGrpSpPr>
        <p:grpSpPr bwMode="auto">
          <a:xfrm>
            <a:off x="1524533" y="1052736"/>
            <a:ext cx="9143467" cy="956395"/>
            <a:chOff x="2731" y="2044"/>
            <a:chExt cx="2218" cy="232"/>
          </a:xfrm>
        </p:grpSpPr>
        <p:sp>
          <p:nvSpPr>
            <p:cNvPr id="27" name="AutoShape 4"/>
            <p:cNvSpPr>
              <a:spLocks noChangeAspect="1" noChangeArrowheads="1" noTextEdit="1"/>
            </p:cNvSpPr>
            <p:nvPr/>
          </p:nvSpPr>
          <p:spPr bwMode="auto">
            <a:xfrm>
              <a:off x="2731" y="2044"/>
              <a:ext cx="2218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3762" y="2069"/>
              <a:ext cx="157" cy="208"/>
            </a:xfrm>
            <a:custGeom>
              <a:avLst/>
              <a:gdLst>
                <a:gd name="T0" fmla="*/ 90 w 131"/>
                <a:gd name="T1" fmla="*/ 0 h 170"/>
                <a:gd name="T2" fmla="*/ 63 w 131"/>
                <a:gd name="T3" fmla="*/ 48 h 170"/>
                <a:gd name="T4" fmla="*/ 77 w 131"/>
                <a:gd name="T5" fmla="*/ 77 h 170"/>
                <a:gd name="T6" fmla="*/ 38 w 131"/>
                <a:gd name="T7" fmla="*/ 116 h 170"/>
                <a:gd name="T8" fmla="*/ 26 w 131"/>
                <a:gd name="T9" fmla="*/ 115 h 170"/>
                <a:gd name="T10" fmla="*/ 0 w 131"/>
                <a:gd name="T11" fmla="*/ 162 h 170"/>
                <a:gd name="T12" fmla="*/ 38 w 131"/>
                <a:gd name="T13" fmla="*/ 170 h 170"/>
                <a:gd name="T14" fmla="*/ 131 w 131"/>
                <a:gd name="T15" fmla="*/ 77 h 170"/>
                <a:gd name="T16" fmla="*/ 90 w 131"/>
                <a:gd name="T17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1" h="170">
                  <a:moveTo>
                    <a:pt x="90" y="0"/>
                  </a:moveTo>
                  <a:cubicBezTo>
                    <a:pt x="63" y="48"/>
                    <a:pt x="63" y="48"/>
                    <a:pt x="63" y="48"/>
                  </a:cubicBezTo>
                  <a:cubicBezTo>
                    <a:pt x="71" y="55"/>
                    <a:pt x="77" y="66"/>
                    <a:pt x="77" y="77"/>
                  </a:cubicBezTo>
                  <a:cubicBezTo>
                    <a:pt x="77" y="99"/>
                    <a:pt x="59" y="116"/>
                    <a:pt x="38" y="116"/>
                  </a:cubicBezTo>
                  <a:cubicBezTo>
                    <a:pt x="34" y="116"/>
                    <a:pt x="30" y="116"/>
                    <a:pt x="26" y="115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12" y="167"/>
                    <a:pt x="24" y="170"/>
                    <a:pt x="38" y="170"/>
                  </a:cubicBezTo>
                  <a:cubicBezTo>
                    <a:pt x="89" y="170"/>
                    <a:pt x="131" y="129"/>
                    <a:pt x="131" y="77"/>
                  </a:cubicBezTo>
                  <a:cubicBezTo>
                    <a:pt x="131" y="45"/>
                    <a:pt x="115" y="17"/>
                    <a:pt x="90" y="0"/>
                  </a:cubicBezTo>
                  <a:close/>
                </a:path>
              </a:pathLst>
            </a:custGeom>
            <a:solidFill>
              <a:srgbClr val="A9A8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3696" y="2050"/>
              <a:ext cx="154" cy="206"/>
            </a:xfrm>
            <a:custGeom>
              <a:avLst/>
              <a:gdLst>
                <a:gd name="T0" fmla="*/ 102 w 128"/>
                <a:gd name="T1" fmla="*/ 54 h 168"/>
                <a:gd name="T2" fmla="*/ 128 w 128"/>
                <a:gd name="T3" fmla="*/ 7 h 168"/>
                <a:gd name="T4" fmla="*/ 93 w 128"/>
                <a:gd name="T5" fmla="*/ 0 h 168"/>
                <a:gd name="T6" fmla="*/ 0 w 128"/>
                <a:gd name="T7" fmla="*/ 92 h 168"/>
                <a:gd name="T8" fmla="*/ 39 w 128"/>
                <a:gd name="T9" fmla="*/ 168 h 168"/>
                <a:gd name="T10" fmla="*/ 66 w 128"/>
                <a:gd name="T11" fmla="*/ 121 h 168"/>
                <a:gd name="T12" fmla="*/ 66 w 128"/>
                <a:gd name="T13" fmla="*/ 121 h 168"/>
                <a:gd name="T14" fmla="*/ 54 w 128"/>
                <a:gd name="T15" fmla="*/ 92 h 168"/>
                <a:gd name="T16" fmla="*/ 93 w 128"/>
                <a:gd name="T17" fmla="*/ 53 h 168"/>
                <a:gd name="T18" fmla="*/ 102 w 128"/>
                <a:gd name="T19" fmla="*/ 5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168">
                  <a:moveTo>
                    <a:pt x="102" y="54"/>
                  </a:moveTo>
                  <a:cubicBezTo>
                    <a:pt x="128" y="7"/>
                    <a:pt x="128" y="7"/>
                    <a:pt x="128" y="7"/>
                  </a:cubicBezTo>
                  <a:cubicBezTo>
                    <a:pt x="117" y="2"/>
                    <a:pt x="105" y="0"/>
                    <a:pt x="93" y="0"/>
                  </a:cubicBezTo>
                  <a:cubicBezTo>
                    <a:pt x="42" y="0"/>
                    <a:pt x="0" y="41"/>
                    <a:pt x="0" y="92"/>
                  </a:cubicBezTo>
                  <a:cubicBezTo>
                    <a:pt x="0" y="124"/>
                    <a:pt x="16" y="151"/>
                    <a:pt x="39" y="168"/>
                  </a:cubicBezTo>
                  <a:cubicBezTo>
                    <a:pt x="66" y="121"/>
                    <a:pt x="66" y="121"/>
                    <a:pt x="66" y="121"/>
                  </a:cubicBezTo>
                  <a:cubicBezTo>
                    <a:pt x="66" y="121"/>
                    <a:pt x="66" y="121"/>
                    <a:pt x="66" y="121"/>
                  </a:cubicBezTo>
                  <a:cubicBezTo>
                    <a:pt x="59" y="114"/>
                    <a:pt x="54" y="104"/>
                    <a:pt x="54" y="92"/>
                  </a:cubicBezTo>
                  <a:cubicBezTo>
                    <a:pt x="54" y="71"/>
                    <a:pt x="71" y="53"/>
                    <a:pt x="93" y="53"/>
                  </a:cubicBezTo>
                  <a:cubicBezTo>
                    <a:pt x="96" y="53"/>
                    <a:pt x="99" y="54"/>
                    <a:pt x="102" y="54"/>
                  </a:cubicBezTo>
                  <a:close/>
                </a:path>
              </a:pathLst>
            </a:custGeom>
            <a:solidFill>
              <a:srgbClr val="A9A8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4179" y="2069"/>
              <a:ext cx="156" cy="208"/>
            </a:xfrm>
            <a:custGeom>
              <a:avLst/>
              <a:gdLst>
                <a:gd name="T0" fmla="*/ 90 w 131"/>
                <a:gd name="T1" fmla="*/ 0 h 170"/>
                <a:gd name="T2" fmla="*/ 63 w 131"/>
                <a:gd name="T3" fmla="*/ 48 h 170"/>
                <a:gd name="T4" fmla="*/ 77 w 131"/>
                <a:gd name="T5" fmla="*/ 77 h 170"/>
                <a:gd name="T6" fmla="*/ 38 w 131"/>
                <a:gd name="T7" fmla="*/ 116 h 170"/>
                <a:gd name="T8" fmla="*/ 26 w 131"/>
                <a:gd name="T9" fmla="*/ 115 h 170"/>
                <a:gd name="T10" fmla="*/ 0 w 131"/>
                <a:gd name="T11" fmla="*/ 162 h 170"/>
                <a:gd name="T12" fmla="*/ 38 w 131"/>
                <a:gd name="T13" fmla="*/ 170 h 170"/>
                <a:gd name="T14" fmla="*/ 131 w 131"/>
                <a:gd name="T15" fmla="*/ 77 h 170"/>
                <a:gd name="T16" fmla="*/ 90 w 131"/>
                <a:gd name="T17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1" h="170">
                  <a:moveTo>
                    <a:pt x="90" y="0"/>
                  </a:moveTo>
                  <a:cubicBezTo>
                    <a:pt x="63" y="48"/>
                    <a:pt x="63" y="48"/>
                    <a:pt x="63" y="48"/>
                  </a:cubicBezTo>
                  <a:cubicBezTo>
                    <a:pt x="71" y="55"/>
                    <a:pt x="77" y="66"/>
                    <a:pt x="77" y="77"/>
                  </a:cubicBezTo>
                  <a:cubicBezTo>
                    <a:pt x="77" y="99"/>
                    <a:pt x="59" y="116"/>
                    <a:pt x="38" y="116"/>
                  </a:cubicBezTo>
                  <a:cubicBezTo>
                    <a:pt x="34" y="116"/>
                    <a:pt x="30" y="116"/>
                    <a:pt x="26" y="115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12" y="167"/>
                    <a:pt x="24" y="170"/>
                    <a:pt x="38" y="170"/>
                  </a:cubicBezTo>
                  <a:cubicBezTo>
                    <a:pt x="89" y="170"/>
                    <a:pt x="131" y="129"/>
                    <a:pt x="131" y="77"/>
                  </a:cubicBezTo>
                  <a:cubicBezTo>
                    <a:pt x="131" y="45"/>
                    <a:pt x="115" y="17"/>
                    <a:pt x="90" y="0"/>
                  </a:cubicBezTo>
                  <a:close/>
                </a:path>
              </a:pathLst>
            </a:custGeom>
            <a:solidFill>
              <a:srgbClr val="A9A8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4113" y="2050"/>
              <a:ext cx="153" cy="206"/>
            </a:xfrm>
            <a:custGeom>
              <a:avLst/>
              <a:gdLst>
                <a:gd name="T0" fmla="*/ 102 w 128"/>
                <a:gd name="T1" fmla="*/ 54 h 168"/>
                <a:gd name="T2" fmla="*/ 128 w 128"/>
                <a:gd name="T3" fmla="*/ 7 h 168"/>
                <a:gd name="T4" fmla="*/ 93 w 128"/>
                <a:gd name="T5" fmla="*/ 0 h 168"/>
                <a:gd name="T6" fmla="*/ 0 w 128"/>
                <a:gd name="T7" fmla="*/ 92 h 168"/>
                <a:gd name="T8" fmla="*/ 39 w 128"/>
                <a:gd name="T9" fmla="*/ 168 h 168"/>
                <a:gd name="T10" fmla="*/ 66 w 128"/>
                <a:gd name="T11" fmla="*/ 121 h 168"/>
                <a:gd name="T12" fmla="*/ 66 w 128"/>
                <a:gd name="T13" fmla="*/ 121 h 168"/>
                <a:gd name="T14" fmla="*/ 54 w 128"/>
                <a:gd name="T15" fmla="*/ 92 h 168"/>
                <a:gd name="T16" fmla="*/ 93 w 128"/>
                <a:gd name="T17" fmla="*/ 53 h 168"/>
                <a:gd name="T18" fmla="*/ 102 w 128"/>
                <a:gd name="T19" fmla="*/ 5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168">
                  <a:moveTo>
                    <a:pt x="102" y="54"/>
                  </a:moveTo>
                  <a:cubicBezTo>
                    <a:pt x="128" y="7"/>
                    <a:pt x="128" y="7"/>
                    <a:pt x="128" y="7"/>
                  </a:cubicBezTo>
                  <a:cubicBezTo>
                    <a:pt x="117" y="2"/>
                    <a:pt x="105" y="0"/>
                    <a:pt x="93" y="0"/>
                  </a:cubicBezTo>
                  <a:cubicBezTo>
                    <a:pt x="42" y="0"/>
                    <a:pt x="0" y="41"/>
                    <a:pt x="0" y="92"/>
                  </a:cubicBezTo>
                  <a:cubicBezTo>
                    <a:pt x="0" y="124"/>
                    <a:pt x="16" y="151"/>
                    <a:pt x="39" y="168"/>
                  </a:cubicBezTo>
                  <a:cubicBezTo>
                    <a:pt x="66" y="121"/>
                    <a:pt x="66" y="121"/>
                    <a:pt x="66" y="121"/>
                  </a:cubicBezTo>
                  <a:cubicBezTo>
                    <a:pt x="66" y="121"/>
                    <a:pt x="66" y="121"/>
                    <a:pt x="66" y="121"/>
                  </a:cubicBezTo>
                  <a:cubicBezTo>
                    <a:pt x="59" y="114"/>
                    <a:pt x="54" y="104"/>
                    <a:pt x="54" y="92"/>
                  </a:cubicBezTo>
                  <a:cubicBezTo>
                    <a:pt x="54" y="71"/>
                    <a:pt x="71" y="53"/>
                    <a:pt x="93" y="53"/>
                  </a:cubicBezTo>
                  <a:cubicBezTo>
                    <a:pt x="96" y="53"/>
                    <a:pt x="99" y="54"/>
                    <a:pt x="102" y="54"/>
                  </a:cubicBezTo>
                  <a:close/>
                </a:path>
              </a:pathLst>
            </a:custGeom>
            <a:solidFill>
              <a:srgbClr val="A9A8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3930" y="2055"/>
              <a:ext cx="171" cy="216"/>
            </a:xfrm>
            <a:custGeom>
              <a:avLst/>
              <a:gdLst>
                <a:gd name="T0" fmla="*/ 0 w 171"/>
                <a:gd name="T1" fmla="*/ 0 h 216"/>
                <a:gd name="T2" fmla="*/ 171 w 171"/>
                <a:gd name="T3" fmla="*/ 0 h 216"/>
                <a:gd name="T4" fmla="*/ 171 w 171"/>
                <a:gd name="T5" fmla="*/ 70 h 216"/>
                <a:gd name="T6" fmla="*/ 118 w 171"/>
                <a:gd name="T7" fmla="*/ 70 h 216"/>
                <a:gd name="T8" fmla="*/ 118 w 171"/>
                <a:gd name="T9" fmla="*/ 216 h 216"/>
                <a:gd name="T10" fmla="*/ 54 w 171"/>
                <a:gd name="T11" fmla="*/ 216 h 216"/>
                <a:gd name="T12" fmla="*/ 54 w 171"/>
                <a:gd name="T13" fmla="*/ 70 h 216"/>
                <a:gd name="T14" fmla="*/ 0 w 171"/>
                <a:gd name="T15" fmla="*/ 70 h 216"/>
                <a:gd name="T16" fmla="*/ 0 w 171"/>
                <a:gd name="T17" fmla="*/ 0 h 216"/>
                <a:gd name="T18" fmla="*/ 0 w 171"/>
                <a:gd name="T19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216">
                  <a:moveTo>
                    <a:pt x="0" y="0"/>
                  </a:moveTo>
                  <a:lnTo>
                    <a:pt x="171" y="0"/>
                  </a:lnTo>
                  <a:lnTo>
                    <a:pt x="171" y="70"/>
                  </a:lnTo>
                  <a:lnTo>
                    <a:pt x="118" y="70"/>
                  </a:lnTo>
                  <a:lnTo>
                    <a:pt x="118" y="216"/>
                  </a:lnTo>
                  <a:lnTo>
                    <a:pt x="54" y="216"/>
                  </a:lnTo>
                  <a:lnTo>
                    <a:pt x="54" y="70"/>
                  </a:lnTo>
                  <a:lnTo>
                    <a:pt x="0" y="7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9A8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4353" y="2055"/>
              <a:ext cx="169" cy="216"/>
            </a:xfrm>
            <a:custGeom>
              <a:avLst/>
              <a:gdLst>
                <a:gd name="T0" fmla="*/ 129 w 141"/>
                <a:gd name="T1" fmla="*/ 97 h 176"/>
                <a:gd name="T2" fmla="*/ 141 w 141"/>
                <a:gd name="T3" fmla="*/ 130 h 176"/>
                <a:gd name="T4" fmla="*/ 95 w 141"/>
                <a:gd name="T5" fmla="*/ 176 h 176"/>
                <a:gd name="T6" fmla="*/ 94 w 141"/>
                <a:gd name="T7" fmla="*/ 176 h 176"/>
                <a:gd name="T8" fmla="*/ 2 w 141"/>
                <a:gd name="T9" fmla="*/ 176 h 176"/>
                <a:gd name="T10" fmla="*/ 2 w 141"/>
                <a:gd name="T11" fmla="*/ 122 h 176"/>
                <a:gd name="T12" fmla="*/ 62 w 141"/>
                <a:gd name="T13" fmla="*/ 122 h 176"/>
                <a:gd name="T14" fmla="*/ 68 w 141"/>
                <a:gd name="T15" fmla="*/ 118 h 176"/>
                <a:gd name="T16" fmla="*/ 66 w 141"/>
                <a:gd name="T17" fmla="*/ 114 h 176"/>
                <a:gd name="T18" fmla="*/ 17 w 141"/>
                <a:gd name="T19" fmla="*/ 81 h 176"/>
                <a:gd name="T20" fmla="*/ 0 w 141"/>
                <a:gd name="T21" fmla="*/ 46 h 176"/>
                <a:gd name="T22" fmla="*/ 47 w 141"/>
                <a:gd name="T23" fmla="*/ 0 h 176"/>
                <a:gd name="T24" fmla="*/ 132 w 141"/>
                <a:gd name="T25" fmla="*/ 0 h 176"/>
                <a:gd name="T26" fmla="*/ 132 w 141"/>
                <a:gd name="T27" fmla="*/ 49 h 176"/>
                <a:gd name="T28" fmla="*/ 77 w 141"/>
                <a:gd name="T29" fmla="*/ 49 h 176"/>
                <a:gd name="T30" fmla="*/ 71 w 141"/>
                <a:gd name="T31" fmla="*/ 53 h 176"/>
                <a:gd name="T32" fmla="*/ 73 w 141"/>
                <a:gd name="T33" fmla="*/ 57 h 176"/>
                <a:gd name="T34" fmla="*/ 129 w 141"/>
                <a:gd name="T35" fmla="*/ 97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1" h="176">
                  <a:moveTo>
                    <a:pt x="129" y="97"/>
                  </a:moveTo>
                  <a:cubicBezTo>
                    <a:pt x="138" y="107"/>
                    <a:pt x="141" y="119"/>
                    <a:pt x="141" y="130"/>
                  </a:cubicBezTo>
                  <a:cubicBezTo>
                    <a:pt x="141" y="156"/>
                    <a:pt x="121" y="176"/>
                    <a:pt x="95" y="176"/>
                  </a:cubicBezTo>
                  <a:cubicBezTo>
                    <a:pt x="94" y="176"/>
                    <a:pt x="94" y="176"/>
                    <a:pt x="94" y="176"/>
                  </a:cubicBezTo>
                  <a:cubicBezTo>
                    <a:pt x="2" y="176"/>
                    <a:pt x="2" y="176"/>
                    <a:pt x="2" y="176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5" y="122"/>
                    <a:pt x="68" y="122"/>
                    <a:pt x="68" y="118"/>
                  </a:cubicBezTo>
                  <a:cubicBezTo>
                    <a:pt x="68" y="117"/>
                    <a:pt x="67" y="115"/>
                    <a:pt x="66" y="114"/>
                  </a:cubicBezTo>
                  <a:cubicBezTo>
                    <a:pt x="17" y="81"/>
                    <a:pt x="17" y="81"/>
                    <a:pt x="17" y="81"/>
                  </a:cubicBezTo>
                  <a:cubicBezTo>
                    <a:pt x="7" y="73"/>
                    <a:pt x="0" y="60"/>
                    <a:pt x="0" y="46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2" y="49"/>
                    <a:pt x="132" y="49"/>
                    <a:pt x="132" y="49"/>
                  </a:cubicBezTo>
                  <a:cubicBezTo>
                    <a:pt x="77" y="49"/>
                    <a:pt x="77" y="49"/>
                    <a:pt x="77" y="49"/>
                  </a:cubicBezTo>
                  <a:cubicBezTo>
                    <a:pt x="74" y="49"/>
                    <a:pt x="71" y="50"/>
                    <a:pt x="71" y="53"/>
                  </a:cubicBezTo>
                  <a:cubicBezTo>
                    <a:pt x="71" y="55"/>
                    <a:pt x="72" y="56"/>
                    <a:pt x="73" y="57"/>
                  </a:cubicBezTo>
                  <a:lnTo>
                    <a:pt x="129" y="97"/>
                  </a:lnTo>
                  <a:close/>
                </a:path>
              </a:pathLst>
            </a:custGeom>
            <a:solidFill>
              <a:srgbClr val="A9A8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4518" y="2045"/>
              <a:ext cx="159" cy="226"/>
            </a:xfrm>
            <a:custGeom>
              <a:avLst/>
              <a:gdLst>
                <a:gd name="T0" fmla="*/ 159 w 159"/>
                <a:gd name="T1" fmla="*/ 71 h 226"/>
                <a:gd name="T2" fmla="*/ 76 w 159"/>
                <a:gd name="T3" fmla="*/ 226 h 226"/>
                <a:gd name="T4" fmla="*/ 0 w 159"/>
                <a:gd name="T5" fmla="*/ 226 h 226"/>
                <a:gd name="T6" fmla="*/ 122 w 159"/>
                <a:gd name="T7" fmla="*/ 0 h 226"/>
                <a:gd name="T8" fmla="*/ 159 w 159"/>
                <a:gd name="T9" fmla="*/ 71 h 226"/>
                <a:gd name="T10" fmla="*/ 159 w 159"/>
                <a:gd name="T11" fmla="*/ 7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226">
                  <a:moveTo>
                    <a:pt x="159" y="71"/>
                  </a:moveTo>
                  <a:lnTo>
                    <a:pt x="76" y="226"/>
                  </a:lnTo>
                  <a:lnTo>
                    <a:pt x="0" y="226"/>
                  </a:lnTo>
                  <a:lnTo>
                    <a:pt x="122" y="0"/>
                  </a:lnTo>
                  <a:lnTo>
                    <a:pt x="159" y="71"/>
                  </a:lnTo>
                  <a:lnTo>
                    <a:pt x="159" y="71"/>
                  </a:lnTo>
                  <a:close/>
                </a:path>
              </a:pathLst>
            </a:custGeom>
            <a:solidFill>
              <a:srgbClr val="A9A8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4652" y="2135"/>
              <a:ext cx="109" cy="136"/>
            </a:xfrm>
            <a:custGeom>
              <a:avLst/>
              <a:gdLst>
                <a:gd name="T0" fmla="*/ 36 w 109"/>
                <a:gd name="T1" fmla="*/ 0 h 136"/>
                <a:gd name="T2" fmla="*/ 109 w 109"/>
                <a:gd name="T3" fmla="*/ 136 h 136"/>
                <a:gd name="T4" fmla="*/ 36 w 109"/>
                <a:gd name="T5" fmla="*/ 136 h 136"/>
                <a:gd name="T6" fmla="*/ 0 w 109"/>
                <a:gd name="T7" fmla="*/ 66 h 136"/>
                <a:gd name="T8" fmla="*/ 36 w 109"/>
                <a:gd name="T9" fmla="*/ 0 h 136"/>
                <a:gd name="T10" fmla="*/ 36 w 109"/>
                <a:gd name="T11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136">
                  <a:moveTo>
                    <a:pt x="36" y="0"/>
                  </a:moveTo>
                  <a:lnTo>
                    <a:pt x="109" y="136"/>
                  </a:lnTo>
                  <a:lnTo>
                    <a:pt x="36" y="136"/>
                  </a:lnTo>
                  <a:lnTo>
                    <a:pt x="0" y="66"/>
                  </a:ln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9A8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4767" y="2045"/>
              <a:ext cx="183" cy="232"/>
            </a:xfrm>
            <a:custGeom>
              <a:avLst/>
              <a:gdLst>
                <a:gd name="T0" fmla="*/ 65 w 183"/>
                <a:gd name="T1" fmla="*/ 226 h 232"/>
                <a:gd name="T2" fmla="*/ 0 w 183"/>
                <a:gd name="T3" fmla="*/ 226 h 232"/>
                <a:gd name="T4" fmla="*/ 0 w 183"/>
                <a:gd name="T5" fmla="*/ 0 h 232"/>
                <a:gd name="T6" fmla="*/ 117 w 183"/>
                <a:gd name="T7" fmla="*/ 95 h 232"/>
                <a:gd name="T8" fmla="*/ 117 w 183"/>
                <a:gd name="T9" fmla="*/ 10 h 232"/>
                <a:gd name="T10" fmla="*/ 183 w 183"/>
                <a:gd name="T11" fmla="*/ 10 h 232"/>
                <a:gd name="T12" fmla="*/ 183 w 183"/>
                <a:gd name="T13" fmla="*/ 232 h 232"/>
                <a:gd name="T14" fmla="*/ 65 w 183"/>
                <a:gd name="T15" fmla="*/ 138 h 232"/>
                <a:gd name="T16" fmla="*/ 65 w 183"/>
                <a:gd name="T17" fmla="*/ 226 h 232"/>
                <a:gd name="T18" fmla="*/ 65 w 183"/>
                <a:gd name="T19" fmla="*/ 226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3" h="232">
                  <a:moveTo>
                    <a:pt x="65" y="226"/>
                  </a:moveTo>
                  <a:lnTo>
                    <a:pt x="0" y="226"/>
                  </a:lnTo>
                  <a:lnTo>
                    <a:pt x="0" y="0"/>
                  </a:lnTo>
                  <a:lnTo>
                    <a:pt x="117" y="95"/>
                  </a:lnTo>
                  <a:lnTo>
                    <a:pt x="117" y="10"/>
                  </a:lnTo>
                  <a:lnTo>
                    <a:pt x="183" y="10"/>
                  </a:lnTo>
                  <a:lnTo>
                    <a:pt x="183" y="232"/>
                  </a:lnTo>
                  <a:lnTo>
                    <a:pt x="65" y="138"/>
                  </a:lnTo>
                  <a:lnTo>
                    <a:pt x="65" y="226"/>
                  </a:lnTo>
                  <a:lnTo>
                    <a:pt x="65" y="226"/>
                  </a:lnTo>
                  <a:close/>
                </a:path>
              </a:pathLst>
            </a:custGeom>
            <a:solidFill>
              <a:srgbClr val="A9A8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2730" y="2053"/>
              <a:ext cx="164" cy="221"/>
            </a:xfrm>
            <a:custGeom>
              <a:avLst/>
              <a:gdLst>
                <a:gd name="T0" fmla="*/ 0 w 164"/>
                <a:gd name="T1" fmla="*/ 221 h 221"/>
                <a:gd name="T2" fmla="*/ 67 w 164"/>
                <a:gd name="T3" fmla="*/ 221 h 221"/>
                <a:gd name="T4" fmla="*/ 67 w 164"/>
                <a:gd name="T5" fmla="*/ 132 h 221"/>
                <a:gd name="T6" fmla="*/ 151 w 164"/>
                <a:gd name="T7" fmla="*/ 132 h 221"/>
                <a:gd name="T8" fmla="*/ 151 w 164"/>
                <a:gd name="T9" fmla="*/ 87 h 221"/>
                <a:gd name="T10" fmla="*/ 67 w 164"/>
                <a:gd name="T11" fmla="*/ 87 h 221"/>
                <a:gd name="T12" fmla="*/ 67 w 164"/>
                <a:gd name="T13" fmla="*/ 50 h 221"/>
                <a:gd name="T14" fmla="*/ 164 w 164"/>
                <a:gd name="T15" fmla="*/ 50 h 221"/>
                <a:gd name="T16" fmla="*/ 164 w 164"/>
                <a:gd name="T17" fmla="*/ 0 h 221"/>
                <a:gd name="T18" fmla="*/ 0 w 164"/>
                <a:gd name="T19" fmla="*/ 0 h 221"/>
                <a:gd name="T20" fmla="*/ 0 w 164"/>
                <a:gd name="T21" fmla="*/ 221 h 221"/>
                <a:gd name="T22" fmla="*/ 0 w 164"/>
                <a:gd name="T23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4" h="221">
                  <a:moveTo>
                    <a:pt x="0" y="221"/>
                  </a:moveTo>
                  <a:lnTo>
                    <a:pt x="67" y="221"/>
                  </a:lnTo>
                  <a:lnTo>
                    <a:pt x="67" y="132"/>
                  </a:lnTo>
                  <a:lnTo>
                    <a:pt x="151" y="132"/>
                  </a:lnTo>
                  <a:lnTo>
                    <a:pt x="151" y="87"/>
                  </a:lnTo>
                  <a:lnTo>
                    <a:pt x="67" y="87"/>
                  </a:lnTo>
                  <a:lnTo>
                    <a:pt x="67" y="50"/>
                  </a:lnTo>
                  <a:lnTo>
                    <a:pt x="164" y="50"/>
                  </a:lnTo>
                  <a:lnTo>
                    <a:pt x="164" y="0"/>
                  </a:lnTo>
                  <a:lnTo>
                    <a:pt x="0" y="0"/>
                  </a:lnTo>
                  <a:lnTo>
                    <a:pt x="0" y="221"/>
                  </a:lnTo>
                  <a:lnTo>
                    <a:pt x="0" y="221"/>
                  </a:lnTo>
                  <a:close/>
                </a:path>
              </a:pathLst>
            </a:custGeom>
            <a:solidFill>
              <a:srgbClr val="002E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3" name="Freeform 52"/>
            <p:cNvSpPr>
              <a:spLocks noEditPoints="1"/>
            </p:cNvSpPr>
            <p:nvPr/>
          </p:nvSpPr>
          <p:spPr bwMode="auto">
            <a:xfrm>
              <a:off x="3415" y="2053"/>
              <a:ext cx="201" cy="221"/>
            </a:xfrm>
            <a:custGeom>
              <a:avLst/>
              <a:gdLst>
                <a:gd name="T0" fmla="*/ 0 w 168"/>
                <a:gd name="T1" fmla="*/ 180 h 180"/>
                <a:gd name="T2" fmla="*/ 0 w 168"/>
                <a:gd name="T3" fmla="*/ 0 h 180"/>
                <a:gd name="T4" fmla="*/ 69 w 168"/>
                <a:gd name="T5" fmla="*/ 0 h 180"/>
                <a:gd name="T6" fmla="*/ 168 w 168"/>
                <a:gd name="T7" fmla="*/ 90 h 180"/>
                <a:gd name="T8" fmla="*/ 69 w 168"/>
                <a:gd name="T9" fmla="*/ 180 h 180"/>
                <a:gd name="T10" fmla="*/ 0 w 168"/>
                <a:gd name="T11" fmla="*/ 180 h 180"/>
                <a:gd name="T12" fmla="*/ 57 w 168"/>
                <a:gd name="T13" fmla="*/ 41 h 180"/>
                <a:gd name="T14" fmla="*/ 57 w 168"/>
                <a:gd name="T15" fmla="*/ 140 h 180"/>
                <a:gd name="T16" fmla="*/ 76 w 168"/>
                <a:gd name="T17" fmla="*/ 140 h 180"/>
                <a:gd name="T18" fmla="*/ 113 w 168"/>
                <a:gd name="T19" fmla="*/ 90 h 180"/>
                <a:gd name="T20" fmla="*/ 76 w 168"/>
                <a:gd name="T21" fmla="*/ 41 h 180"/>
                <a:gd name="T22" fmla="*/ 57 w 168"/>
                <a:gd name="T23" fmla="*/ 41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" h="180">
                  <a:moveTo>
                    <a:pt x="0" y="18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135" y="0"/>
                    <a:pt x="168" y="20"/>
                    <a:pt x="168" y="90"/>
                  </a:cubicBezTo>
                  <a:cubicBezTo>
                    <a:pt x="168" y="157"/>
                    <a:pt x="134" y="180"/>
                    <a:pt x="69" y="180"/>
                  </a:cubicBezTo>
                  <a:lnTo>
                    <a:pt x="0" y="180"/>
                  </a:lnTo>
                  <a:close/>
                  <a:moveTo>
                    <a:pt x="57" y="41"/>
                  </a:moveTo>
                  <a:cubicBezTo>
                    <a:pt x="57" y="140"/>
                    <a:pt x="57" y="140"/>
                    <a:pt x="57" y="140"/>
                  </a:cubicBezTo>
                  <a:cubicBezTo>
                    <a:pt x="76" y="140"/>
                    <a:pt x="76" y="140"/>
                    <a:pt x="76" y="140"/>
                  </a:cubicBezTo>
                  <a:cubicBezTo>
                    <a:pt x="99" y="140"/>
                    <a:pt x="113" y="126"/>
                    <a:pt x="113" y="90"/>
                  </a:cubicBezTo>
                  <a:cubicBezTo>
                    <a:pt x="113" y="54"/>
                    <a:pt x="104" y="41"/>
                    <a:pt x="76" y="41"/>
                  </a:cubicBezTo>
                  <a:lnTo>
                    <a:pt x="57" y="41"/>
                  </a:lnTo>
                  <a:close/>
                </a:path>
              </a:pathLst>
            </a:custGeom>
            <a:solidFill>
              <a:srgbClr val="002E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4" name="Freeform 53"/>
            <p:cNvSpPr>
              <a:spLocks noEditPoints="1"/>
            </p:cNvSpPr>
            <p:nvPr/>
          </p:nvSpPr>
          <p:spPr bwMode="auto">
            <a:xfrm>
              <a:off x="3183" y="2053"/>
              <a:ext cx="212" cy="221"/>
            </a:xfrm>
            <a:custGeom>
              <a:avLst/>
              <a:gdLst>
                <a:gd name="T0" fmla="*/ 0 w 177"/>
                <a:gd name="T1" fmla="*/ 180 h 180"/>
                <a:gd name="T2" fmla="*/ 0 w 177"/>
                <a:gd name="T3" fmla="*/ 0 h 180"/>
                <a:gd name="T4" fmla="*/ 94 w 177"/>
                <a:gd name="T5" fmla="*/ 0 h 180"/>
                <a:gd name="T6" fmla="*/ 161 w 177"/>
                <a:gd name="T7" fmla="*/ 50 h 180"/>
                <a:gd name="T8" fmla="*/ 120 w 177"/>
                <a:gd name="T9" fmla="*/ 99 h 180"/>
                <a:gd name="T10" fmla="*/ 151 w 177"/>
                <a:gd name="T11" fmla="*/ 131 h 180"/>
                <a:gd name="T12" fmla="*/ 177 w 177"/>
                <a:gd name="T13" fmla="*/ 180 h 180"/>
                <a:gd name="T14" fmla="*/ 116 w 177"/>
                <a:gd name="T15" fmla="*/ 180 h 180"/>
                <a:gd name="T16" fmla="*/ 98 w 177"/>
                <a:gd name="T17" fmla="*/ 144 h 180"/>
                <a:gd name="T18" fmla="*/ 64 w 177"/>
                <a:gd name="T19" fmla="*/ 109 h 180"/>
                <a:gd name="T20" fmla="*/ 56 w 177"/>
                <a:gd name="T21" fmla="*/ 109 h 180"/>
                <a:gd name="T22" fmla="*/ 56 w 177"/>
                <a:gd name="T23" fmla="*/ 180 h 180"/>
                <a:gd name="T24" fmla="*/ 0 w 177"/>
                <a:gd name="T25" fmla="*/ 180 h 180"/>
                <a:gd name="T26" fmla="*/ 56 w 177"/>
                <a:gd name="T27" fmla="*/ 34 h 180"/>
                <a:gd name="T28" fmla="*/ 56 w 177"/>
                <a:gd name="T29" fmla="*/ 75 h 180"/>
                <a:gd name="T30" fmla="*/ 67 w 177"/>
                <a:gd name="T31" fmla="*/ 75 h 180"/>
                <a:gd name="T32" fmla="*/ 105 w 177"/>
                <a:gd name="T33" fmla="*/ 54 h 180"/>
                <a:gd name="T34" fmla="*/ 67 w 177"/>
                <a:gd name="T35" fmla="*/ 34 h 180"/>
                <a:gd name="T36" fmla="*/ 56 w 177"/>
                <a:gd name="T37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7" h="180">
                  <a:moveTo>
                    <a:pt x="0" y="18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141" y="0"/>
                    <a:pt x="161" y="19"/>
                    <a:pt x="161" y="50"/>
                  </a:cubicBezTo>
                  <a:cubicBezTo>
                    <a:pt x="161" y="74"/>
                    <a:pt x="146" y="93"/>
                    <a:pt x="120" y="99"/>
                  </a:cubicBezTo>
                  <a:cubicBezTo>
                    <a:pt x="137" y="104"/>
                    <a:pt x="141" y="109"/>
                    <a:pt x="151" y="131"/>
                  </a:cubicBezTo>
                  <a:cubicBezTo>
                    <a:pt x="177" y="180"/>
                    <a:pt x="177" y="180"/>
                    <a:pt x="177" y="180"/>
                  </a:cubicBezTo>
                  <a:cubicBezTo>
                    <a:pt x="116" y="180"/>
                    <a:pt x="116" y="180"/>
                    <a:pt x="116" y="180"/>
                  </a:cubicBezTo>
                  <a:cubicBezTo>
                    <a:pt x="98" y="144"/>
                    <a:pt x="98" y="144"/>
                    <a:pt x="98" y="144"/>
                  </a:cubicBezTo>
                  <a:cubicBezTo>
                    <a:pt x="82" y="114"/>
                    <a:pt x="74" y="109"/>
                    <a:pt x="64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6" y="180"/>
                    <a:pt x="56" y="180"/>
                    <a:pt x="56" y="180"/>
                  </a:cubicBezTo>
                  <a:lnTo>
                    <a:pt x="0" y="180"/>
                  </a:lnTo>
                  <a:close/>
                  <a:moveTo>
                    <a:pt x="56" y="34"/>
                  </a:moveTo>
                  <a:cubicBezTo>
                    <a:pt x="56" y="75"/>
                    <a:pt x="56" y="75"/>
                    <a:pt x="56" y="75"/>
                  </a:cubicBezTo>
                  <a:cubicBezTo>
                    <a:pt x="67" y="75"/>
                    <a:pt x="67" y="75"/>
                    <a:pt x="67" y="75"/>
                  </a:cubicBezTo>
                  <a:cubicBezTo>
                    <a:pt x="84" y="75"/>
                    <a:pt x="105" y="75"/>
                    <a:pt x="105" y="54"/>
                  </a:cubicBezTo>
                  <a:cubicBezTo>
                    <a:pt x="105" y="37"/>
                    <a:pt x="87" y="34"/>
                    <a:pt x="67" y="34"/>
                  </a:cubicBezTo>
                  <a:lnTo>
                    <a:pt x="56" y="34"/>
                  </a:lnTo>
                  <a:close/>
                </a:path>
              </a:pathLst>
            </a:custGeom>
            <a:solidFill>
              <a:srgbClr val="002E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5" name="Freeform 54"/>
            <p:cNvSpPr>
              <a:spLocks noEditPoints="1"/>
            </p:cNvSpPr>
            <p:nvPr/>
          </p:nvSpPr>
          <p:spPr bwMode="auto">
            <a:xfrm>
              <a:off x="2921" y="2049"/>
              <a:ext cx="226" cy="228"/>
            </a:xfrm>
            <a:custGeom>
              <a:avLst/>
              <a:gdLst>
                <a:gd name="T0" fmla="*/ 0 w 189"/>
                <a:gd name="T1" fmla="*/ 93 h 186"/>
                <a:gd name="T2" fmla="*/ 95 w 189"/>
                <a:gd name="T3" fmla="*/ 0 h 186"/>
                <a:gd name="T4" fmla="*/ 189 w 189"/>
                <a:gd name="T5" fmla="*/ 93 h 186"/>
                <a:gd name="T6" fmla="*/ 95 w 189"/>
                <a:gd name="T7" fmla="*/ 186 h 186"/>
                <a:gd name="T8" fmla="*/ 0 w 189"/>
                <a:gd name="T9" fmla="*/ 93 h 186"/>
                <a:gd name="T10" fmla="*/ 56 w 189"/>
                <a:gd name="T11" fmla="*/ 93 h 186"/>
                <a:gd name="T12" fmla="*/ 95 w 189"/>
                <a:gd name="T13" fmla="*/ 146 h 186"/>
                <a:gd name="T14" fmla="*/ 134 w 189"/>
                <a:gd name="T15" fmla="*/ 93 h 186"/>
                <a:gd name="T16" fmla="*/ 95 w 189"/>
                <a:gd name="T17" fmla="*/ 41 h 186"/>
                <a:gd name="T18" fmla="*/ 56 w 189"/>
                <a:gd name="T19" fmla="*/ 9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9" h="186">
                  <a:moveTo>
                    <a:pt x="0" y="93"/>
                  </a:moveTo>
                  <a:cubicBezTo>
                    <a:pt x="0" y="35"/>
                    <a:pt x="32" y="0"/>
                    <a:pt x="95" y="0"/>
                  </a:cubicBezTo>
                  <a:cubicBezTo>
                    <a:pt x="157" y="0"/>
                    <a:pt x="189" y="35"/>
                    <a:pt x="189" y="93"/>
                  </a:cubicBezTo>
                  <a:cubicBezTo>
                    <a:pt x="189" y="151"/>
                    <a:pt x="156" y="186"/>
                    <a:pt x="95" y="186"/>
                  </a:cubicBezTo>
                  <a:cubicBezTo>
                    <a:pt x="33" y="186"/>
                    <a:pt x="0" y="151"/>
                    <a:pt x="0" y="93"/>
                  </a:cubicBezTo>
                  <a:close/>
                  <a:moveTo>
                    <a:pt x="56" y="93"/>
                  </a:moveTo>
                  <a:cubicBezTo>
                    <a:pt x="56" y="120"/>
                    <a:pt x="67" y="146"/>
                    <a:pt x="95" y="146"/>
                  </a:cubicBezTo>
                  <a:cubicBezTo>
                    <a:pt x="122" y="146"/>
                    <a:pt x="134" y="120"/>
                    <a:pt x="134" y="93"/>
                  </a:cubicBezTo>
                  <a:cubicBezTo>
                    <a:pt x="134" y="65"/>
                    <a:pt x="122" y="41"/>
                    <a:pt x="95" y="41"/>
                  </a:cubicBezTo>
                  <a:cubicBezTo>
                    <a:pt x="67" y="41"/>
                    <a:pt x="56" y="65"/>
                    <a:pt x="56" y="93"/>
                  </a:cubicBezTo>
                  <a:close/>
                </a:path>
              </a:pathLst>
            </a:custGeom>
            <a:solidFill>
              <a:srgbClr val="002E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sp>
        <p:nvSpPr>
          <p:cNvPr id="4" name="fr" descr="Şirkete Özel"/>
          <p:cNvSpPr txBox="1"/>
          <p:nvPr userDrawn="1"/>
        </p:nvSpPr>
        <p:spPr>
          <a:xfrm>
            <a:off x="0" y="6642100"/>
            <a:ext cx="12192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tr-TR" sz="1000" b="0" i="0" u="none" baseline="0">
                <a:solidFill>
                  <a:srgbClr val="FF0000"/>
                </a:solidFill>
                <a:latin typeface="arial unicode ms"/>
              </a:rPr>
              <a:t>Şirkete Özel</a:t>
            </a:r>
          </a:p>
        </p:txBody>
      </p:sp>
    </p:spTree>
    <p:extLst>
      <p:ext uri="{BB962C8B-B14F-4D97-AF65-F5344CB8AC3E}">
        <p14:creationId xmlns:p14="http://schemas.microsoft.com/office/powerpoint/2010/main" val="1361267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16210" y="1725411"/>
            <a:ext cx="9151790" cy="59093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ctr">
              <a:defRPr sz="3600" b="1" baseline="0">
                <a:solidFill>
                  <a:srgbClr val="002E6D"/>
                </a:solidFill>
              </a:defRPr>
            </a:lvl1pPr>
          </a:lstStyle>
          <a:p>
            <a:r>
              <a:rPr lang="en-US" dirty="0"/>
              <a:t>Name of the Meeting [</a:t>
            </a:r>
            <a:r>
              <a:rPr lang="tr-TR" dirty="0"/>
              <a:t>36</a:t>
            </a:r>
            <a:r>
              <a:rPr lang="en-US" dirty="0"/>
              <a:t> pts, Arial</a:t>
            </a:r>
            <a:r>
              <a:rPr lang="tr-TR" dirty="0"/>
              <a:t>, Bold</a:t>
            </a:r>
            <a:r>
              <a:rPr lang="en-US" dirty="0"/>
              <a:t>]</a:t>
            </a:r>
            <a:endParaRPr lang="tr-T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5589240"/>
            <a:ext cx="9144000" cy="424732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ctr">
              <a:buNone/>
              <a:defRPr sz="2400">
                <a:solidFill>
                  <a:srgbClr val="A9A8A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Date, Place</a:t>
            </a:r>
            <a:r>
              <a:rPr lang="tr-TR" dirty="0"/>
              <a:t> [24</a:t>
            </a:r>
            <a:r>
              <a:rPr lang="en-US" dirty="0"/>
              <a:t> pts</a:t>
            </a:r>
            <a:r>
              <a:rPr lang="tr-TR" dirty="0"/>
              <a:t>, </a:t>
            </a:r>
            <a:r>
              <a:rPr lang="en-US" dirty="0"/>
              <a:t>Arial</a:t>
            </a:r>
            <a:r>
              <a:rPr lang="tr-TR" dirty="0"/>
              <a:t>]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516210" y="125899"/>
            <a:ext cx="9151790" cy="117728"/>
            <a:chOff x="1516210" y="620687"/>
            <a:chExt cx="9151790" cy="117728"/>
          </a:xfrm>
        </p:grpSpPr>
        <p:sp>
          <p:nvSpPr>
            <p:cNvPr id="8" name="Rectangle 7"/>
            <p:cNvSpPr/>
            <p:nvPr userDrawn="1"/>
          </p:nvSpPr>
          <p:spPr>
            <a:xfrm>
              <a:off x="1516210" y="620688"/>
              <a:ext cx="3779912" cy="117727"/>
            </a:xfrm>
            <a:prstGeom prst="rect">
              <a:avLst/>
            </a:prstGeom>
            <a:solidFill>
              <a:srgbClr val="002E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5296122" y="620687"/>
              <a:ext cx="5371878" cy="117728"/>
            </a:xfrm>
            <a:prstGeom prst="rect">
              <a:avLst/>
            </a:prstGeom>
            <a:solidFill>
              <a:srgbClr val="A9A8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grpSp>
        <p:nvGrpSpPr>
          <p:cNvPr id="11" name="Group 10"/>
          <p:cNvGrpSpPr/>
          <p:nvPr userDrawn="1"/>
        </p:nvGrpSpPr>
        <p:grpSpPr>
          <a:xfrm>
            <a:off x="1516210" y="6085980"/>
            <a:ext cx="9151790" cy="117728"/>
            <a:chOff x="1516210" y="620687"/>
            <a:chExt cx="9151790" cy="117728"/>
          </a:xfrm>
        </p:grpSpPr>
        <p:sp>
          <p:nvSpPr>
            <p:cNvPr id="12" name="Rectangle 11"/>
            <p:cNvSpPr/>
            <p:nvPr userDrawn="1"/>
          </p:nvSpPr>
          <p:spPr>
            <a:xfrm>
              <a:off x="1516210" y="620688"/>
              <a:ext cx="3779912" cy="117727"/>
            </a:xfrm>
            <a:prstGeom prst="rect">
              <a:avLst/>
            </a:prstGeom>
            <a:solidFill>
              <a:srgbClr val="B0B0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rgbClr val="A9A8A9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5296122" y="620687"/>
              <a:ext cx="5371878" cy="117728"/>
            </a:xfrm>
            <a:prstGeom prst="rect">
              <a:avLst/>
            </a:prstGeom>
            <a:solidFill>
              <a:srgbClr val="002E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1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1516211" y="2564904"/>
            <a:ext cx="4464496" cy="282198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tr-TR" dirty="0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6203504" y="2564904"/>
            <a:ext cx="4464496" cy="282198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tr-TR" dirty="0"/>
          </a:p>
        </p:txBody>
      </p:sp>
      <p:grpSp>
        <p:nvGrpSpPr>
          <p:cNvPr id="32" name="Group 5"/>
          <p:cNvGrpSpPr>
            <a:grpSpLocks noChangeAspect="1"/>
          </p:cNvGrpSpPr>
          <p:nvPr userDrawn="1"/>
        </p:nvGrpSpPr>
        <p:grpSpPr bwMode="auto">
          <a:xfrm>
            <a:off x="1524533" y="464522"/>
            <a:ext cx="9143467" cy="956395"/>
            <a:chOff x="2731" y="2044"/>
            <a:chExt cx="2218" cy="232"/>
          </a:xfrm>
        </p:grpSpPr>
        <p:sp>
          <p:nvSpPr>
            <p:cNvPr id="33" name="AutoShape 4"/>
            <p:cNvSpPr>
              <a:spLocks noChangeAspect="1" noChangeArrowheads="1" noTextEdit="1"/>
            </p:cNvSpPr>
            <p:nvPr/>
          </p:nvSpPr>
          <p:spPr bwMode="auto">
            <a:xfrm>
              <a:off x="2731" y="2044"/>
              <a:ext cx="2218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3762" y="2069"/>
              <a:ext cx="157" cy="208"/>
            </a:xfrm>
            <a:custGeom>
              <a:avLst/>
              <a:gdLst>
                <a:gd name="T0" fmla="*/ 90 w 131"/>
                <a:gd name="T1" fmla="*/ 0 h 170"/>
                <a:gd name="T2" fmla="*/ 63 w 131"/>
                <a:gd name="T3" fmla="*/ 48 h 170"/>
                <a:gd name="T4" fmla="*/ 77 w 131"/>
                <a:gd name="T5" fmla="*/ 77 h 170"/>
                <a:gd name="T6" fmla="*/ 38 w 131"/>
                <a:gd name="T7" fmla="*/ 116 h 170"/>
                <a:gd name="T8" fmla="*/ 26 w 131"/>
                <a:gd name="T9" fmla="*/ 115 h 170"/>
                <a:gd name="T10" fmla="*/ 0 w 131"/>
                <a:gd name="T11" fmla="*/ 162 h 170"/>
                <a:gd name="T12" fmla="*/ 38 w 131"/>
                <a:gd name="T13" fmla="*/ 170 h 170"/>
                <a:gd name="T14" fmla="*/ 131 w 131"/>
                <a:gd name="T15" fmla="*/ 77 h 170"/>
                <a:gd name="T16" fmla="*/ 90 w 131"/>
                <a:gd name="T17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1" h="170">
                  <a:moveTo>
                    <a:pt x="90" y="0"/>
                  </a:moveTo>
                  <a:cubicBezTo>
                    <a:pt x="63" y="48"/>
                    <a:pt x="63" y="48"/>
                    <a:pt x="63" y="48"/>
                  </a:cubicBezTo>
                  <a:cubicBezTo>
                    <a:pt x="71" y="55"/>
                    <a:pt x="77" y="66"/>
                    <a:pt x="77" y="77"/>
                  </a:cubicBezTo>
                  <a:cubicBezTo>
                    <a:pt x="77" y="99"/>
                    <a:pt x="59" y="116"/>
                    <a:pt x="38" y="116"/>
                  </a:cubicBezTo>
                  <a:cubicBezTo>
                    <a:pt x="34" y="116"/>
                    <a:pt x="30" y="116"/>
                    <a:pt x="26" y="115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12" y="167"/>
                    <a:pt x="24" y="170"/>
                    <a:pt x="38" y="170"/>
                  </a:cubicBezTo>
                  <a:cubicBezTo>
                    <a:pt x="89" y="170"/>
                    <a:pt x="131" y="129"/>
                    <a:pt x="131" y="77"/>
                  </a:cubicBezTo>
                  <a:cubicBezTo>
                    <a:pt x="131" y="45"/>
                    <a:pt x="115" y="17"/>
                    <a:pt x="90" y="0"/>
                  </a:cubicBezTo>
                  <a:close/>
                </a:path>
              </a:pathLst>
            </a:custGeom>
            <a:solidFill>
              <a:srgbClr val="A9A8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3696" y="2050"/>
              <a:ext cx="154" cy="206"/>
            </a:xfrm>
            <a:custGeom>
              <a:avLst/>
              <a:gdLst>
                <a:gd name="T0" fmla="*/ 102 w 128"/>
                <a:gd name="T1" fmla="*/ 54 h 168"/>
                <a:gd name="T2" fmla="*/ 128 w 128"/>
                <a:gd name="T3" fmla="*/ 7 h 168"/>
                <a:gd name="T4" fmla="*/ 93 w 128"/>
                <a:gd name="T5" fmla="*/ 0 h 168"/>
                <a:gd name="T6" fmla="*/ 0 w 128"/>
                <a:gd name="T7" fmla="*/ 92 h 168"/>
                <a:gd name="T8" fmla="*/ 39 w 128"/>
                <a:gd name="T9" fmla="*/ 168 h 168"/>
                <a:gd name="T10" fmla="*/ 66 w 128"/>
                <a:gd name="T11" fmla="*/ 121 h 168"/>
                <a:gd name="T12" fmla="*/ 66 w 128"/>
                <a:gd name="T13" fmla="*/ 121 h 168"/>
                <a:gd name="T14" fmla="*/ 54 w 128"/>
                <a:gd name="T15" fmla="*/ 92 h 168"/>
                <a:gd name="T16" fmla="*/ 93 w 128"/>
                <a:gd name="T17" fmla="*/ 53 h 168"/>
                <a:gd name="T18" fmla="*/ 102 w 128"/>
                <a:gd name="T19" fmla="*/ 5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168">
                  <a:moveTo>
                    <a:pt x="102" y="54"/>
                  </a:moveTo>
                  <a:cubicBezTo>
                    <a:pt x="128" y="7"/>
                    <a:pt x="128" y="7"/>
                    <a:pt x="128" y="7"/>
                  </a:cubicBezTo>
                  <a:cubicBezTo>
                    <a:pt x="117" y="2"/>
                    <a:pt x="105" y="0"/>
                    <a:pt x="93" y="0"/>
                  </a:cubicBezTo>
                  <a:cubicBezTo>
                    <a:pt x="42" y="0"/>
                    <a:pt x="0" y="41"/>
                    <a:pt x="0" y="92"/>
                  </a:cubicBezTo>
                  <a:cubicBezTo>
                    <a:pt x="0" y="124"/>
                    <a:pt x="16" y="151"/>
                    <a:pt x="39" y="168"/>
                  </a:cubicBezTo>
                  <a:cubicBezTo>
                    <a:pt x="66" y="121"/>
                    <a:pt x="66" y="121"/>
                    <a:pt x="66" y="121"/>
                  </a:cubicBezTo>
                  <a:cubicBezTo>
                    <a:pt x="66" y="121"/>
                    <a:pt x="66" y="121"/>
                    <a:pt x="66" y="121"/>
                  </a:cubicBezTo>
                  <a:cubicBezTo>
                    <a:pt x="59" y="114"/>
                    <a:pt x="54" y="104"/>
                    <a:pt x="54" y="92"/>
                  </a:cubicBezTo>
                  <a:cubicBezTo>
                    <a:pt x="54" y="71"/>
                    <a:pt x="71" y="53"/>
                    <a:pt x="93" y="53"/>
                  </a:cubicBezTo>
                  <a:cubicBezTo>
                    <a:pt x="96" y="53"/>
                    <a:pt x="99" y="54"/>
                    <a:pt x="102" y="54"/>
                  </a:cubicBezTo>
                  <a:close/>
                </a:path>
              </a:pathLst>
            </a:custGeom>
            <a:solidFill>
              <a:srgbClr val="A9A8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4179" y="2069"/>
              <a:ext cx="156" cy="208"/>
            </a:xfrm>
            <a:custGeom>
              <a:avLst/>
              <a:gdLst>
                <a:gd name="T0" fmla="*/ 90 w 131"/>
                <a:gd name="T1" fmla="*/ 0 h 170"/>
                <a:gd name="T2" fmla="*/ 63 w 131"/>
                <a:gd name="T3" fmla="*/ 48 h 170"/>
                <a:gd name="T4" fmla="*/ 77 w 131"/>
                <a:gd name="T5" fmla="*/ 77 h 170"/>
                <a:gd name="T6" fmla="*/ 38 w 131"/>
                <a:gd name="T7" fmla="*/ 116 h 170"/>
                <a:gd name="T8" fmla="*/ 26 w 131"/>
                <a:gd name="T9" fmla="*/ 115 h 170"/>
                <a:gd name="T10" fmla="*/ 0 w 131"/>
                <a:gd name="T11" fmla="*/ 162 h 170"/>
                <a:gd name="T12" fmla="*/ 38 w 131"/>
                <a:gd name="T13" fmla="*/ 170 h 170"/>
                <a:gd name="T14" fmla="*/ 131 w 131"/>
                <a:gd name="T15" fmla="*/ 77 h 170"/>
                <a:gd name="T16" fmla="*/ 90 w 131"/>
                <a:gd name="T17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1" h="170">
                  <a:moveTo>
                    <a:pt x="90" y="0"/>
                  </a:moveTo>
                  <a:cubicBezTo>
                    <a:pt x="63" y="48"/>
                    <a:pt x="63" y="48"/>
                    <a:pt x="63" y="48"/>
                  </a:cubicBezTo>
                  <a:cubicBezTo>
                    <a:pt x="71" y="55"/>
                    <a:pt x="77" y="66"/>
                    <a:pt x="77" y="77"/>
                  </a:cubicBezTo>
                  <a:cubicBezTo>
                    <a:pt x="77" y="99"/>
                    <a:pt x="59" y="116"/>
                    <a:pt x="38" y="116"/>
                  </a:cubicBezTo>
                  <a:cubicBezTo>
                    <a:pt x="34" y="116"/>
                    <a:pt x="30" y="116"/>
                    <a:pt x="26" y="115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12" y="167"/>
                    <a:pt x="24" y="170"/>
                    <a:pt x="38" y="170"/>
                  </a:cubicBezTo>
                  <a:cubicBezTo>
                    <a:pt x="89" y="170"/>
                    <a:pt x="131" y="129"/>
                    <a:pt x="131" y="77"/>
                  </a:cubicBezTo>
                  <a:cubicBezTo>
                    <a:pt x="131" y="45"/>
                    <a:pt x="115" y="17"/>
                    <a:pt x="90" y="0"/>
                  </a:cubicBezTo>
                  <a:close/>
                </a:path>
              </a:pathLst>
            </a:custGeom>
            <a:solidFill>
              <a:srgbClr val="A9A8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4113" y="2050"/>
              <a:ext cx="153" cy="206"/>
            </a:xfrm>
            <a:custGeom>
              <a:avLst/>
              <a:gdLst>
                <a:gd name="T0" fmla="*/ 102 w 128"/>
                <a:gd name="T1" fmla="*/ 54 h 168"/>
                <a:gd name="T2" fmla="*/ 128 w 128"/>
                <a:gd name="T3" fmla="*/ 7 h 168"/>
                <a:gd name="T4" fmla="*/ 93 w 128"/>
                <a:gd name="T5" fmla="*/ 0 h 168"/>
                <a:gd name="T6" fmla="*/ 0 w 128"/>
                <a:gd name="T7" fmla="*/ 92 h 168"/>
                <a:gd name="T8" fmla="*/ 39 w 128"/>
                <a:gd name="T9" fmla="*/ 168 h 168"/>
                <a:gd name="T10" fmla="*/ 66 w 128"/>
                <a:gd name="T11" fmla="*/ 121 h 168"/>
                <a:gd name="T12" fmla="*/ 66 w 128"/>
                <a:gd name="T13" fmla="*/ 121 h 168"/>
                <a:gd name="T14" fmla="*/ 54 w 128"/>
                <a:gd name="T15" fmla="*/ 92 h 168"/>
                <a:gd name="T16" fmla="*/ 93 w 128"/>
                <a:gd name="T17" fmla="*/ 53 h 168"/>
                <a:gd name="T18" fmla="*/ 102 w 128"/>
                <a:gd name="T19" fmla="*/ 5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168">
                  <a:moveTo>
                    <a:pt x="102" y="54"/>
                  </a:moveTo>
                  <a:cubicBezTo>
                    <a:pt x="128" y="7"/>
                    <a:pt x="128" y="7"/>
                    <a:pt x="128" y="7"/>
                  </a:cubicBezTo>
                  <a:cubicBezTo>
                    <a:pt x="117" y="2"/>
                    <a:pt x="105" y="0"/>
                    <a:pt x="93" y="0"/>
                  </a:cubicBezTo>
                  <a:cubicBezTo>
                    <a:pt x="42" y="0"/>
                    <a:pt x="0" y="41"/>
                    <a:pt x="0" y="92"/>
                  </a:cubicBezTo>
                  <a:cubicBezTo>
                    <a:pt x="0" y="124"/>
                    <a:pt x="16" y="151"/>
                    <a:pt x="39" y="168"/>
                  </a:cubicBezTo>
                  <a:cubicBezTo>
                    <a:pt x="66" y="121"/>
                    <a:pt x="66" y="121"/>
                    <a:pt x="66" y="121"/>
                  </a:cubicBezTo>
                  <a:cubicBezTo>
                    <a:pt x="66" y="121"/>
                    <a:pt x="66" y="121"/>
                    <a:pt x="66" y="121"/>
                  </a:cubicBezTo>
                  <a:cubicBezTo>
                    <a:pt x="59" y="114"/>
                    <a:pt x="54" y="104"/>
                    <a:pt x="54" y="92"/>
                  </a:cubicBezTo>
                  <a:cubicBezTo>
                    <a:pt x="54" y="71"/>
                    <a:pt x="71" y="53"/>
                    <a:pt x="93" y="53"/>
                  </a:cubicBezTo>
                  <a:cubicBezTo>
                    <a:pt x="96" y="53"/>
                    <a:pt x="99" y="54"/>
                    <a:pt x="102" y="54"/>
                  </a:cubicBezTo>
                  <a:close/>
                </a:path>
              </a:pathLst>
            </a:custGeom>
            <a:solidFill>
              <a:srgbClr val="A9A8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3930" y="2055"/>
              <a:ext cx="171" cy="216"/>
            </a:xfrm>
            <a:custGeom>
              <a:avLst/>
              <a:gdLst>
                <a:gd name="T0" fmla="*/ 0 w 171"/>
                <a:gd name="T1" fmla="*/ 0 h 216"/>
                <a:gd name="T2" fmla="*/ 171 w 171"/>
                <a:gd name="T3" fmla="*/ 0 h 216"/>
                <a:gd name="T4" fmla="*/ 171 w 171"/>
                <a:gd name="T5" fmla="*/ 70 h 216"/>
                <a:gd name="T6" fmla="*/ 118 w 171"/>
                <a:gd name="T7" fmla="*/ 70 h 216"/>
                <a:gd name="T8" fmla="*/ 118 w 171"/>
                <a:gd name="T9" fmla="*/ 216 h 216"/>
                <a:gd name="T10" fmla="*/ 54 w 171"/>
                <a:gd name="T11" fmla="*/ 216 h 216"/>
                <a:gd name="T12" fmla="*/ 54 w 171"/>
                <a:gd name="T13" fmla="*/ 70 h 216"/>
                <a:gd name="T14" fmla="*/ 0 w 171"/>
                <a:gd name="T15" fmla="*/ 70 h 216"/>
                <a:gd name="T16" fmla="*/ 0 w 171"/>
                <a:gd name="T17" fmla="*/ 0 h 216"/>
                <a:gd name="T18" fmla="*/ 0 w 171"/>
                <a:gd name="T19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216">
                  <a:moveTo>
                    <a:pt x="0" y="0"/>
                  </a:moveTo>
                  <a:lnTo>
                    <a:pt x="171" y="0"/>
                  </a:lnTo>
                  <a:lnTo>
                    <a:pt x="171" y="70"/>
                  </a:lnTo>
                  <a:lnTo>
                    <a:pt x="118" y="70"/>
                  </a:lnTo>
                  <a:lnTo>
                    <a:pt x="118" y="216"/>
                  </a:lnTo>
                  <a:lnTo>
                    <a:pt x="54" y="216"/>
                  </a:lnTo>
                  <a:lnTo>
                    <a:pt x="54" y="70"/>
                  </a:lnTo>
                  <a:lnTo>
                    <a:pt x="0" y="7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9A8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4353" y="2055"/>
              <a:ext cx="169" cy="216"/>
            </a:xfrm>
            <a:custGeom>
              <a:avLst/>
              <a:gdLst>
                <a:gd name="T0" fmla="*/ 129 w 141"/>
                <a:gd name="T1" fmla="*/ 97 h 176"/>
                <a:gd name="T2" fmla="*/ 141 w 141"/>
                <a:gd name="T3" fmla="*/ 130 h 176"/>
                <a:gd name="T4" fmla="*/ 95 w 141"/>
                <a:gd name="T5" fmla="*/ 176 h 176"/>
                <a:gd name="T6" fmla="*/ 94 w 141"/>
                <a:gd name="T7" fmla="*/ 176 h 176"/>
                <a:gd name="T8" fmla="*/ 2 w 141"/>
                <a:gd name="T9" fmla="*/ 176 h 176"/>
                <a:gd name="T10" fmla="*/ 2 w 141"/>
                <a:gd name="T11" fmla="*/ 122 h 176"/>
                <a:gd name="T12" fmla="*/ 62 w 141"/>
                <a:gd name="T13" fmla="*/ 122 h 176"/>
                <a:gd name="T14" fmla="*/ 68 w 141"/>
                <a:gd name="T15" fmla="*/ 118 h 176"/>
                <a:gd name="T16" fmla="*/ 66 w 141"/>
                <a:gd name="T17" fmla="*/ 114 h 176"/>
                <a:gd name="T18" fmla="*/ 17 w 141"/>
                <a:gd name="T19" fmla="*/ 81 h 176"/>
                <a:gd name="T20" fmla="*/ 0 w 141"/>
                <a:gd name="T21" fmla="*/ 46 h 176"/>
                <a:gd name="T22" fmla="*/ 47 w 141"/>
                <a:gd name="T23" fmla="*/ 0 h 176"/>
                <a:gd name="T24" fmla="*/ 132 w 141"/>
                <a:gd name="T25" fmla="*/ 0 h 176"/>
                <a:gd name="T26" fmla="*/ 132 w 141"/>
                <a:gd name="T27" fmla="*/ 49 h 176"/>
                <a:gd name="T28" fmla="*/ 77 w 141"/>
                <a:gd name="T29" fmla="*/ 49 h 176"/>
                <a:gd name="T30" fmla="*/ 71 w 141"/>
                <a:gd name="T31" fmla="*/ 53 h 176"/>
                <a:gd name="T32" fmla="*/ 73 w 141"/>
                <a:gd name="T33" fmla="*/ 57 h 176"/>
                <a:gd name="T34" fmla="*/ 129 w 141"/>
                <a:gd name="T35" fmla="*/ 97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1" h="176">
                  <a:moveTo>
                    <a:pt x="129" y="97"/>
                  </a:moveTo>
                  <a:cubicBezTo>
                    <a:pt x="138" y="107"/>
                    <a:pt x="141" y="119"/>
                    <a:pt x="141" y="130"/>
                  </a:cubicBezTo>
                  <a:cubicBezTo>
                    <a:pt x="141" y="156"/>
                    <a:pt x="121" y="176"/>
                    <a:pt x="95" y="176"/>
                  </a:cubicBezTo>
                  <a:cubicBezTo>
                    <a:pt x="94" y="176"/>
                    <a:pt x="94" y="176"/>
                    <a:pt x="94" y="176"/>
                  </a:cubicBezTo>
                  <a:cubicBezTo>
                    <a:pt x="2" y="176"/>
                    <a:pt x="2" y="176"/>
                    <a:pt x="2" y="176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5" y="122"/>
                    <a:pt x="68" y="122"/>
                    <a:pt x="68" y="118"/>
                  </a:cubicBezTo>
                  <a:cubicBezTo>
                    <a:pt x="68" y="117"/>
                    <a:pt x="67" y="115"/>
                    <a:pt x="66" y="114"/>
                  </a:cubicBezTo>
                  <a:cubicBezTo>
                    <a:pt x="17" y="81"/>
                    <a:pt x="17" y="81"/>
                    <a:pt x="17" y="81"/>
                  </a:cubicBezTo>
                  <a:cubicBezTo>
                    <a:pt x="7" y="73"/>
                    <a:pt x="0" y="60"/>
                    <a:pt x="0" y="46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2" y="49"/>
                    <a:pt x="132" y="49"/>
                    <a:pt x="132" y="49"/>
                  </a:cubicBezTo>
                  <a:cubicBezTo>
                    <a:pt x="77" y="49"/>
                    <a:pt x="77" y="49"/>
                    <a:pt x="77" y="49"/>
                  </a:cubicBezTo>
                  <a:cubicBezTo>
                    <a:pt x="74" y="49"/>
                    <a:pt x="71" y="50"/>
                    <a:pt x="71" y="53"/>
                  </a:cubicBezTo>
                  <a:cubicBezTo>
                    <a:pt x="71" y="55"/>
                    <a:pt x="72" y="56"/>
                    <a:pt x="73" y="57"/>
                  </a:cubicBezTo>
                  <a:lnTo>
                    <a:pt x="129" y="97"/>
                  </a:lnTo>
                  <a:close/>
                </a:path>
              </a:pathLst>
            </a:custGeom>
            <a:solidFill>
              <a:srgbClr val="A9A8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4518" y="2045"/>
              <a:ext cx="159" cy="226"/>
            </a:xfrm>
            <a:custGeom>
              <a:avLst/>
              <a:gdLst>
                <a:gd name="T0" fmla="*/ 159 w 159"/>
                <a:gd name="T1" fmla="*/ 71 h 226"/>
                <a:gd name="T2" fmla="*/ 76 w 159"/>
                <a:gd name="T3" fmla="*/ 226 h 226"/>
                <a:gd name="T4" fmla="*/ 0 w 159"/>
                <a:gd name="T5" fmla="*/ 226 h 226"/>
                <a:gd name="T6" fmla="*/ 122 w 159"/>
                <a:gd name="T7" fmla="*/ 0 h 226"/>
                <a:gd name="T8" fmla="*/ 159 w 159"/>
                <a:gd name="T9" fmla="*/ 71 h 226"/>
                <a:gd name="T10" fmla="*/ 159 w 159"/>
                <a:gd name="T11" fmla="*/ 7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226">
                  <a:moveTo>
                    <a:pt x="159" y="71"/>
                  </a:moveTo>
                  <a:lnTo>
                    <a:pt x="76" y="226"/>
                  </a:lnTo>
                  <a:lnTo>
                    <a:pt x="0" y="226"/>
                  </a:lnTo>
                  <a:lnTo>
                    <a:pt x="122" y="0"/>
                  </a:lnTo>
                  <a:lnTo>
                    <a:pt x="159" y="71"/>
                  </a:lnTo>
                  <a:lnTo>
                    <a:pt x="159" y="71"/>
                  </a:lnTo>
                  <a:close/>
                </a:path>
              </a:pathLst>
            </a:custGeom>
            <a:solidFill>
              <a:srgbClr val="A9A8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4652" y="2135"/>
              <a:ext cx="109" cy="136"/>
            </a:xfrm>
            <a:custGeom>
              <a:avLst/>
              <a:gdLst>
                <a:gd name="T0" fmla="*/ 36 w 109"/>
                <a:gd name="T1" fmla="*/ 0 h 136"/>
                <a:gd name="T2" fmla="*/ 109 w 109"/>
                <a:gd name="T3" fmla="*/ 136 h 136"/>
                <a:gd name="T4" fmla="*/ 36 w 109"/>
                <a:gd name="T5" fmla="*/ 136 h 136"/>
                <a:gd name="T6" fmla="*/ 0 w 109"/>
                <a:gd name="T7" fmla="*/ 66 h 136"/>
                <a:gd name="T8" fmla="*/ 36 w 109"/>
                <a:gd name="T9" fmla="*/ 0 h 136"/>
                <a:gd name="T10" fmla="*/ 36 w 109"/>
                <a:gd name="T11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136">
                  <a:moveTo>
                    <a:pt x="36" y="0"/>
                  </a:moveTo>
                  <a:lnTo>
                    <a:pt x="109" y="136"/>
                  </a:lnTo>
                  <a:lnTo>
                    <a:pt x="36" y="136"/>
                  </a:lnTo>
                  <a:lnTo>
                    <a:pt x="0" y="66"/>
                  </a:ln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9A8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4767" y="2045"/>
              <a:ext cx="183" cy="232"/>
            </a:xfrm>
            <a:custGeom>
              <a:avLst/>
              <a:gdLst>
                <a:gd name="T0" fmla="*/ 65 w 183"/>
                <a:gd name="T1" fmla="*/ 226 h 232"/>
                <a:gd name="T2" fmla="*/ 0 w 183"/>
                <a:gd name="T3" fmla="*/ 226 h 232"/>
                <a:gd name="T4" fmla="*/ 0 w 183"/>
                <a:gd name="T5" fmla="*/ 0 h 232"/>
                <a:gd name="T6" fmla="*/ 117 w 183"/>
                <a:gd name="T7" fmla="*/ 95 h 232"/>
                <a:gd name="T8" fmla="*/ 117 w 183"/>
                <a:gd name="T9" fmla="*/ 10 h 232"/>
                <a:gd name="T10" fmla="*/ 183 w 183"/>
                <a:gd name="T11" fmla="*/ 10 h 232"/>
                <a:gd name="T12" fmla="*/ 183 w 183"/>
                <a:gd name="T13" fmla="*/ 232 h 232"/>
                <a:gd name="T14" fmla="*/ 65 w 183"/>
                <a:gd name="T15" fmla="*/ 138 h 232"/>
                <a:gd name="T16" fmla="*/ 65 w 183"/>
                <a:gd name="T17" fmla="*/ 226 h 232"/>
                <a:gd name="T18" fmla="*/ 65 w 183"/>
                <a:gd name="T19" fmla="*/ 226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3" h="232">
                  <a:moveTo>
                    <a:pt x="65" y="226"/>
                  </a:moveTo>
                  <a:lnTo>
                    <a:pt x="0" y="226"/>
                  </a:lnTo>
                  <a:lnTo>
                    <a:pt x="0" y="0"/>
                  </a:lnTo>
                  <a:lnTo>
                    <a:pt x="117" y="95"/>
                  </a:lnTo>
                  <a:lnTo>
                    <a:pt x="117" y="10"/>
                  </a:lnTo>
                  <a:lnTo>
                    <a:pt x="183" y="10"/>
                  </a:lnTo>
                  <a:lnTo>
                    <a:pt x="183" y="232"/>
                  </a:lnTo>
                  <a:lnTo>
                    <a:pt x="65" y="138"/>
                  </a:lnTo>
                  <a:lnTo>
                    <a:pt x="65" y="226"/>
                  </a:lnTo>
                  <a:lnTo>
                    <a:pt x="65" y="226"/>
                  </a:lnTo>
                  <a:close/>
                </a:path>
              </a:pathLst>
            </a:custGeom>
            <a:solidFill>
              <a:srgbClr val="A9A8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2730" y="2053"/>
              <a:ext cx="164" cy="221"/>
            </a:xfrm>
            <a:custGeom>
              <a:avLst/>
              <a:gdLst>
                <a:gd name="T0" fmla="*/ 0 w 164"/>
                <a:gd name="T1" fmla="*/ 221 h 221"/>
                <a:gd name="T2" fmla="*/ 67 w 164"/>
                <a:gd name="T3" fmla="*/ 221 h 221"/>
                <a:gd name="T4" fmla="*/ 67 w 164"/>
                <a:gd name="T5" fmla="*/ 132 h 221"/>
                <a:gd name="T6" fmla="*/ 151 w 164"/>
                <a:gd name="T7" fmla="*/ 132 h 221"/>
                <a:gd name="T8" fmla="*/ 151 w 164"/>
                <a:gd name="T9" fmla="*/ 87 h 221"/>
                <a:gd name="T10" fmla="*/ 67 w 164"/>
                <a:gd name="T11" fmla="*/ 87 h 221"/>
                <a:gd name="T12" fmla="*/ 67 w 164"/>
                <a:gd name="T13" fmla="*/ 50 h 221"/>
                <a:gd name="T14" fmla="*/ 164 w 164"/>
                <a:gd name="T15" fmla="*/ 50 h 221"/>
                <a:gd name="T16" fmla="*/ 164 w 164"/>
                <a:gd name="T17" fmla="*/ 0 h 221"/>
                <a:gd name="T18" fmla="*/ 0 w 164"/>
                <a:gd name="T19" fmla="*/ 0 h 221"/>
                <a:gd name="T20" fmla="*/ 0 w 164"/>
                <a:gd name="T21" fmla="*/ 221 h 221"/>
                <a:gd name="T22" fmla="*/ 0 w 164"/>
                <a:gd name="T23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4" h="221">
                  <a:moveTo>
                    <a:pt x="0" y="221"/>
                  </a:moveTo>
                  <a:lnTo>
                    <a:pt x="67" y="221"/>
                  </a:lnTo>
                  <a:lnTo>
                    <a:pt x="67" y="132"/>
                  </a:lnTo>
                  <a:lnTo>
                    <a:pt x="151" y="132"/>
                  </a:lnTo>
                  <a:lnTo>
                    <a:pt x="151" y="87"/>
                  </a:lnTo>
                  <a:lnTo>
                    <a:pt x="67" y="87"/>
                  </a:lnTo>
                  <a:lnTo>
                    <a:pt x="67" y="50"/>
                  </a:lnTo>
                  <a:lnTo>
                    <a:pt x="164" y="50"/>
                  </a:lnTo>
                  <a:lnTo>
                    <a:pt x="164" y="0"/>
                  </a:lnTo>
                  <a:lnTo>
                    <a:pt x="0" y="0"/>
                  </a:lnTo>
                  <a:lnTo>
                    <a:pt x="0" y="221"/>
                  </a:lnTo>
                  <a:lnTo>
                    <a:pt x="0" y="221"/>
                  </a:lnTo>
                  <a:close/>
                </a:path>
              </a:pathLst>
            </a:custGeom>
            <a:solidFill>
              <a:srgbClr val="002E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4" name="Freeform 43"/>
            <p:cNvSpPr>
              <a:spLocks noEditPoints="1"/>
            </p:cNvSpPr>
            <p:nvPr/>
          </p:nvSpPr>
          <p:spPr bwMode="auto">
            <a:xfrm>
              <a:off x="3415" y="2053"/>
              <a:ext cx="201" cy="221"/>
            </a:xfrm>
            <a:custGeom>
              <a:avLst/>
              <a:gdLst>
                <a:gd name="T0" fmla="*/ 0 w 168"/>
                <a:gd name="T1" fmla="*/ 180 h 180"/>
                <a:gd name="T2" fmla="*/ 0 w 168"/>
                <a:gd name="T3" fmla="*/ 0 h 180"/>
                <a:gd name="T4" fmla="*/ 69 w 168"/>
                <a:gd name="T5" fmla="*/ 0 h 180"/>
                <a:gd name="T6" fmla="*/ 168 w 168"/>
                <a:gd name="T7" fmla="*/ 90 h 180"/>
                <a:gd name="T8" fmla="*/ 69 w 168"/>
                <a:gd name="T9" fmla="*/ 180 h 180"/>
                <a:gd name="T10" fmla="*/ 0 w 168"/>
                <a:gd name="T11" fmla="*/ 180 h 180"/>
                <a:gd name="T12" fmla="*/ 57 w 168"/>
                <a:gd name="T13" fmla="*/ 41 h 180"/>
                <a:gd name="T14" fmla="*/ 57 w 168"/>
                <a:gd name="T15" fmla="*/ 140 h 180"/>
                <a:gd name="T16" fmla="*/ 76 w 168"/>
                <a:gd name="T17" fmla="*/ 140 h 180"/>
                <a:gd name="T18" fmla="*/ 113 w 168"/>
                <a:gd name="T19" fmla="*/ 90 h 180"/>
                <a:gd name="T20" fmla="*/ 76 w 168"/>
                <a:gd name="T21" fmla="*/ 41 h 180"/>
                <a:gd name="T22" fmla="*/ 57 w 168"/>
                <a:gd name="T23" fmla="*/ 41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" h="180">
                  <a:moveTo>
                    <a:pt x="0" y="18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135" y="0"/>
                    <a:pt x="168" y="20"/>
                    <a:pt x="168" y="90"/>
                  </a:cubicBezTo>
                  <a:cubicBezTo>
                    <a:pt x="168" y="157"/>
                    <a:pt x="134" y="180"/>
                    <a:pt x="69" y="180"/>
                  </a:cubicBezTo>
                  <a:lnTo>
                    <a:pt x="0" y="180"/>
                  </a:lnTo>
                  <a:close/>
                  <a:moveTo>
                    <a:pt x="57" y="41"/>
                  </a:moveTo>
                  <a:cubicBezTo>
                    <a:pt x="57" y="140"/>
                    <a:pt x="57" y="140"/>
                    <a:pt x="57" y="140"/>
                  </a:cubicBezTo>
                  <a:cubicBezTo>
                    <a:pt x="76" y="140"/>
                    <a:pt x="76" y="140"/>
                    <a:pt x="76" y="140"/>
                  </a:cubicBezTo>
                  <a:cubicBezTo>
                    <a:pt x="99" y="140"/>
                    <a:pt x="113" y="126"/>
                    <a:pt x="113" y="90"/>
                  </a:cubicBezTo>
                  <a:cubicBezTo>
                    <a:pt x="113" y="54"/>
                    <a:pt x="104" y="41"/>
                    <a:pt x="76" y="41"/>
                  </a:cubicBezTo>
                  <a:lnTo>
                    <a:pt x="57" y="41"/>
                  </a:lnTo>
                  <a:close/>
                </a:path>
              </a:pathLst>
            </a:custGeom>
            <a:solidFill>
              <a:srgbClr val="002E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5" name="Freeform 44"/>
            <p:cNvSpPr>
              <a:spLocks noEditPoints="1"/>
            </p:cNvSpPr>
            <p:nvPr/>
          </p:nvSpPr>
          <p:spPr bwMode="auto">
            <a:xfrm>
              <a:off x="3183" y="2053"/>
              <a:ext cx="212" cy="221"/>
            </a:xfrm>
            <a:custGeom>
              <a:avLst/>
              <a:gdLst>
                <a:gd name="T0" fmla="*/ 0 w 177"/>
                <a:gd name="T1" fmla="*/ 180 h 180"/>
                <a:gd name="T2" fmla="*/ 0 w 177"/>
                <a:gd name="T3" fmla="*/ 0 h 180"/>
                <a:gd name="T4" fmla="*/ 94 w 177"/>
                <a:gd name="T5" fmla="*/ 0 h 180"/>
                <a:gd name="T6" fmla="*/ 161 w 177"/>
                <a:gd name="T7" fmla="*/ 50 h 180"/>
                <a:gd name="T8" fmla="*/ 120 w 177"/>
                <a:gd name="T9" fmla="*/ 99 h 180"/>
                <a:gd name="T10" fmla="*/ 151 w 177"/>
                <a:gd name="T11" fmla="*/ 131 h 180"/>
                <a:gd name="T12" fmla="*/ 177 w 177"/>
                <a:gd name="T13" fmla="*/ 180 h 180"/>
                <a:gd name="T14" fmla="*/ 116 w 177"/>
                <a:gd name="T15" fmla="*/ 180 h 180"/>
                <a:gd name="T16" fmla="*/ 98 w 177"/>
                <a:gd name="T17" fmla="*/ 144 h 180"/>
                <a:gd name="T18" fmla="*/ 64 w 177"/>
                <a:gd name="T19" fmla="*/ 109 h 180"/>
                <a:gd name="T20" fmla="*/ 56 w 177"/>
                <a:gd name="T21" fmla="*/ 109 h 180"/>
                <a:gd name="T22" fmla="*/ 56 w 177"/>
                <a:gd name="T23" fmla="*/ 180 h 180"/>
                <a:gd name="T24" fmla="*/ 0 w 177"/>
                <a:gd name="T25" fmla="*/ 180 h 180"/>
                <a:gd name="T26" fmla="*/ 56 w 177"/>
                <a:gd name="T27" fmla="*/ 34 h 180"/>
                <a:gd name="T28" fmla="*/ 56 w 177"/>
                <a:gd name="T29" fmla="*/ 75 h 180"/>
                <a:gd name="T30" fmla="*/ 67 w 177"/>
                <a:gd name="T31" fmla="*/ 75 h 180"/>
                <a:gd name="T32" fmla="*/ 105 w 177"/>
                <a:gd name="T33" fmla="*/ 54 h 180"/>
                <a:gd name="T34" fmla="*/ 67 w 177"/>
                <a:gd name="T35" fmla="*/ 34 h 180"/>
                <a:gd name="T36" fmla="*/ 56 w 177"/>
                <a:gd name="T37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7" h="180">
                  <a:moveTo>
                    <a:pt x="0" y="18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141" y="0"/>
                    <a:pt x="161" y="19"/>
                    <a:pt x="161" y="50"/>
                  </a:cubicBezTo>
                  <a:cubicBezTo>
                    <a:pt x="161" y="74"/>
                    <a:pt x="146" y="93"/>
                    <a:pt x="120" y="99"/>
                  </a:cubicBezTo>
                  <a:cubicBezTo>
                    <a:pt x="137" y="104"/>
                    <a:pt x="141" y="109"/>
                    <a:pt x="151" y="131"/>
                  </a:cubicBezTo>
                  <a:cubicBezTo>
                    <a:pt x="177" y="180"/>
                    <a:pt x="177" y="180"/>
                    <a:pt x="177" y="180"/>
                  </a:cubicBezTo>
                  <a:cubicBezTo>
                    <a:pt x="116" y="180"/>
                    <a:pt x="116" y="180"/>
                    <a:pt x="116" y="180"/>
                  </a:cubicBezTo>
                  <a:cubicBezTo>
                    <a:pt x="98" y="144"/>
                    <a:pt x="98" y="144"/>
                    <a:pt x="98" y="144"/>
                  </a:cubicBezTo>
                  <a:cubicBezTo>
                    <a:pt x="82" y="114"/>
                    <a:pt x="74" y="109"/>
                    <a:pt x="64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6" y="180"/>
                    <a:pt x="56" y="180"/>
                    <a:pt x="56" y="180"/>
                  </a:cubicBezTo>
                  <a:lnTo>
                    <a:pt x="0" y="180"/>
                  </a:lnTo>
                  <a:close/>
                  <a:moveTo>
                    <a:pt x="56" y="34"/>
                  </a:moveTo>
                  <a:cubicBezTo>
                    <a:pt x="56" y="75"/>
                    <a:pt x="56" y="75"/>
                    <a:pt x="56" y="75"/>
                  </a:cubicBezTo>
                  <a:cubicBezTo>
                    <a:pt x="67" y="75"/>
                    <a:pt x="67" y="75"/>
                    <a:pt x="67" y="75"/>
                  </a:cubicBezTo>
                  <a:cubicBezTo>
                    <a:pt x="84" y="75"/>
                    <a:pt x="105" y="75"/>
                    <a:pt x="105" y="54"/>
                  </a:cubicBezTo>
                  <a:cubicBezTo>
                    <a:pt x="105" y="37"/>
                    <a:pt x="87" y="34"/>
                    <a:pt x="67" y="34"/>
                  </a:cubicBezTo>
                  <a:lnTo>
                    <a:pt x="56" y="34"/>
                  </a:lnTo>
                  <a:close/>
                </a:path>
              </a:pathLst>
            </a:custGeom>
            <a:solidFill>
              <a:srgbClr val="002E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6" name="Freeform 45"/>
            <p:cNvSpPr>
              <a:spLocks noEditPoints="1"/>
            </p:cNvSpPr>
            <p:nvPr/>
          </p:nvSpPr>
          <p:spPr bwMode="auto">
            <a:xfrm>
              <a:off x="2921" y="2049"/>
              <a:ext cx="226" cy="228"/>
            </a:xfrm>
            <a:custGeom>
              <a:avLst/>
              <a:gdLst>
                <a:gd name="T0" fmla="*/ 0 w 189"/>
                <a:gd name="T1" fmla="*/ 93 h 186"/>
                <a:gd name="T2" fmla="*/ 95 w 189"/>
                <a:gd name="T3" fmla="*/ 0 h 186"/>
                <a:gd name="T4" fmla="*/ 189 w 189"/>
                <a:gd name="T5" fmla="*/ 93 h 186"/>
                <a:gd name="T6" fmla="*/ 95 w 189"/>
                <a:gd name="T7" fmla="*/ 186 h 186"/>
                <a:gd name="T8" fmla="*/ 0 w 189"/>
                <a:gd name="T9" fmla="*/ 93 h 186"/>
                <a:gd name="T10" fmla="*/ 56 w 189"/>
                <a:gd name="T11" fmla="*/ 93 h 186"/>
                <a:gd name="T12" fmla="*/ 95 w 189"/>
                <a:gd name="T13" fmla="*/ 146 h 186"/>
                <a:gd name="T14" fmla="*/ 134 w 189"/>
                <a:gd name="T15" fmla="*/ 93 h 186"/>
                <a:gd name="T16" fmla="*/ 95 w 189"/>
                <a:gd name="T17" fmla="*/ 41 h 186"/>
                <a:gd name="T18" fmla="*/ 56 w 189"/>
                <a:gd name="T19" fmla="*/ 9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9" h="186">
                  <a:moveTo>
                    <a:pt x="0" y="93"/>
                  </a:moveTo>
                  <a:cubicBezTo>
                    <a:pt x="0" y="35"/>
                    <a:pt x="32" y="0"/>
                    <a:pt x="95" y="0"/>
                  </a:cubicBezTo>
                  <a:cubicBezTo>
                    <a:pt x="157" y="0"/>
                    <a:pt x="189" y="35"/>
                    <a:pt x="189" y="93"/>
                  </a:cubicBezTo>
                  <a:cubicBezTo>
                    <a:pt x="189" y="151"/>
                    <a:pt x="156" y="186"/>
                    <a:pt x="95" y="186"/>
                  </a:cubicBezTo>
                  <a:cubicBezTo>
                    <a:pt x="33" y="186"/>
                    <a:pt x="0" y="151"/>
                    <a:pt x="0" y="93"/>
                  </a:cubicBezTo>
                  <a:close/>
                  <a:moveTo>
                    <a:pt x="56" y="93"/>
                  </a:moveTo>
                  <a:cubicBezTo>
                    <a:pt x="56" y="120"/>
                    <a:pt x="67" y="146"/>
                    <a:pt x="95" y="146"/>
                  </a:cubicBezTo>
                  <a:cubicBezTo>
                    <a:pt x="122" y="146"/>
                    <a:pt x="134" y="120"/>
                    <a:pt x="134" y="93"/>
                  </a:cubicBezTo>
                  <a:cubicBezTo>
                    <a:pt x="134" y="65"/>
                    <a:pt x="122" y="41"/>
                    <a:pt x="95" y="41"/>
                  </a:cubicBezTo>
                  <a:cubicBezTo>
                    <a:pt x="67" y="41"/>
                    <a:pt x="56" y="65"/>
                    <a:pt x="56" y="93"/>
                  </a:cubicBezTo>
                  <a:close/>
                </a:path>
              </a:pathLst>
            </a:custGeom>
            <a:solidFill>
              <a:srgbClr val="002E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51364" y="151660"/>
            <a:ext cx="356188" cy="261610"/>
          </a:xfrm>
          <a:prstGeom prst="rect">
            <a:avLst/>
          </a:prstGeom>
        </p:spPr>
        <p:txBody>
          <a:bodyPr wrap="none">
            <a:spAutoFit/>
          </a:bodyPr>
          <a:lstStyle>
            <a:lvl1pPr algn="r">
              <a:defRPr sz="1100">
                <a:solidFill>
                  <a:srgbClr val="002E6D"/>
                </a:solidFill>
              </a:defRPr>
            </a:lvl1pPr>
          </a:lstStyle>
          <a:p>
            <a:fld id="{BAD4BAF7-79C3-4AA2-BF00-37B4875DA925}" type="slidenum">
              <a:rPr lang="tr-TR" b="1" smtClean="0"/>
              <a:pPr/>
              <a:t>‹#›</a:t>
            </a:fld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042345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9336" y="2564904"/>
            <a:ext cx="6816080" cy="1089529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>
              <a:defRPr sz="3600" b="1" baseline="0">
                <a:solidFill>
                  <a:srgbClr val="002E6D"/>
                </a:solidFill>
              </a:defRPr>
            </a:lvl1pPr>
          </a:lstStyle>
          <a:p>
            <a:r>
              <a:rPr lang="en-US" dirty="0"/>
              <a:t>Name of the </a:t>
            </a:r>
            <a:r>
              <a:rPr lang="en-US" dirty="0" err="1"/>
              <a:t>Meetin</a:t>
            </a:r>
            <a:r>
              <a:rPr lang="tr-TR" dirty="0"/>
              <a:t>g</a:t>
            </a:r>
            <a:br>
              <a:rPr lang="tr-TR" dirty="0"/>
            </a:br>
            <a:r>
              <a:rPr lang="tr-TR" dirty="0"/>
              <a:t>[36 </a:t>
            </a:r>
            <a:r>
              <a:rPr lang="en-US" dirty="0"/>
              <a:t>pts, Arial</a:t>
            </a:r>
            <a:r>
              <a:rPr lang="tr-TR" dirty="0"/>
              <a:t>, Bold]</a:t>
            </a:r>
            <a:r>
              <a:rPr lang="en-US" dirty="0"/>
              <a:t> </a:t>
            </a:r>
            <a:endParaRPr lang="tr-T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7126" y="5020492"/>
            <a:ext cx="6808290" cy="424732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 algn="l">
              <a:buNone/>
              <a:defRPr sz="2400">
                <a:solidFill>
                  <a:srgbClr val="A9A8A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Date, Place</a:t>
            </a:r>
            <a:r>
              <a:rPr lang="tr-TR" dirty="0"/>
              <a:t> [24</a:t>
            </a:r>
            <a:r>
              <a:rPr lang="en-US" dirty="0"/>
              <a:t> pts</a:t>
            </a:r>
            <a:r>
              <a:rPr lang="tr-TR" dirty="0"/>
              <a:t>, </a:t>
            </a:r>
            <a:r>
              <a:rPr lang="en-US" dirty="0"/>
              <a:t>Arial</a:t>
            </a:r>
            <a:r>
              <a:rPr lang="tr-TR" dirty="0"/>
              <a:t>]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191344" y="620687"/>
            <a:ext cx="6744072" cy="5014273"/>
            <a:chOff x="0" y="620687"/>
            <a:chExt cx="9151790" cy="5014273"/>
          </a:xfrm>
        </p:grpSpPr>
        <p:grpSp>
          <p:nvGrpSpPr>
            <p:cNvPr id="10" name="Group 9"/>
            <p:cNvGrpSpPr/>
            <p:nvPr userDrawn="1"/>
          </p:nvGrpSpPr>
          <p:grpSpPr>
            <a:xfrm>
              <a:off x="0" y="620687"/>
              <a:ext cx="9151790" cy="117728"/>
              <a:chOff x="1516210" y="620687"/>
              <a:chExt cx="9151790" cy="117728"/>
            </a:xfrm>
          </p:grpSpPr>
          <p:sp>
            <p:nvSpPr>
              <p:cNvPr id="8" name="Rectangle 7"/>
              <p:cNvSpPr/>
              <p:nvPr userDrawn="1"/>
            </p:nvSpPr>
            <p:spPr>
              <a:xfrm>
                <a:off x="1516210" y="620688"/>
                <a:ext cx="3779912" cy="117727"/>
              </a:xfrm>
              <a:prstGeom prst="rect">
                <a:avLst/>
              </a:prstGeom>
              <a:solidFill>
                <a:srgbClr val="002E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9" name="Rectangle 8"/>
              <p:cNvSpPr/>
              <p:nvPr userDrawn="1"/>
            </p:nvSpPr>
            <p:spPr>
              <a:xfrm>
                <a:off x="5296122" y="620687"/>
                <a:ext cx="5371878" cy="117728"/>
              </a:xfrm>
              <a:prstGeom prst="rect">
                <a:avLst/>
              </a:prstGeom>
              <a:solidFill>
                <a:srgbClr val="A9A8A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grpSp>
          <p:nvGrpSpPr>
            <p:cNvPr id="11" name="Group 10"/>
            <p:cNvGrpSpPr/>
            <p:nvPr userDrawn="1"/>
          </p:nvGrpSpPr>
          <p:grpSpPr>
            <a:xfrm>
              <a:off x="0" y="5517232"/>
              <a:ext cx="9151790" cy="117728"/>
              <a:chOff x="1516210" y="620687"/>
              <a:chExt cx="9151790" cy="117728"/>
            </a:xfrm>
          </p:grpSpPr>
          <p:sp>
            <p:nvSpPr>
              <p:cNvPr id="12" name="Rectangle 11"/>
              <p:cNvSpPr/>
              <p:nvPr userDrawn="1"/>
            </p:nvSpPr>
            <p:spPr>
              <a:xfrm>
                <a:off x="1516210" y="620688"/>
                <a:ext cx="3779912" cy="117727"/>
              </a:xfrm>
              <a:prstGeom prst="rect">
                <a:avLst/>
              </a:prstGeom>
              <a:solidFill>
                <a:srgbClr val="A9A8A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3" name="Rectangle 12"/>
              <p:cNvSpPr/>
              <p:nvPr userDrawn="1"/>
            </p:nvSpPr>
            <p:spPr>
              <a:xfrm>
                <a:off x="5296122" y="620687"/>
                <a:ext cx="5371878" cy="117728"/>
              </a:xfrm>
              <a:prstGeom prst="rect">
                <a:avLst/>
              </a:prstGeom>
              <a:solidFill>
                <a:srgbClr val="002E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</p:grp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7104063" y="620687"/>
            <a:ext cx="4903489" cy="501424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tr-TR" dirty="0"/>
          </a:p>
        </p:txBody>
      </p:sp>
      <p:grpSp>
        <p:nvGrpSpPr>
          <p:cNvPr id="31" name="Group 5"/>
          <p:cNvGrpSpPr>
            <a:grpSpLocks noChangeAspect="1"/>
          </p:cNvGrpSpPr>
          <p:nvPr userDrawn="1"/>
        </p:nvGrpSpPr>
        <p:grpSpPr bwMode="auto">
          <a:xfrm>
            <a:off x="191344" y="1052736"/>
            <a:ext cx="6744072" cy="705420"/>
            <a:chOff x="2731" y="2044"/>
            <a:chExt cx="2218" cy="232"/>
          </a:xfrm>
        </p:grpSpPr>
        <p:sp>
          <p:nvSpPr>
            <p:cNvPr id="32" name="AutoShape 4"/>
            <p:cNvSpPr>
              <a:spLocks noChangeAspect="1" noChangeArrowheads="1" noTextEdit="1"/>
            </p:cNvSpPr>
            <p:nvPr/>
          </p:nvSpPr>
          <p:spPr bwMode="auto">
            <a:xfrm>
              <a:off x="2731" y="2044"/>
              <a:ext cx="2218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3762" y="2069"/>
              <a:ext cx="157" cy="208"/>
            </a:xfrm>
            <a:custGeom>
              <a:avLst/>
              <a:gdLst>
                <a:gd name="T0" fmla="*/ 90 w 131"/>
                <a:gd name="T1" fmla="*/ 0 h 170"/>
                <a:gd name="T2" fmla="*/ 63 w 131"/>
                <a:gd name="T3" fmla="*/ 48 h 170"/>
                <a:gd name="T4" fmla="*/ 77 w 131"/>
                <a:gd name="T5" fmla="*/ 77 h 170"/>
                <a:gd name="T6" fmla="*/ 38 w 131"/>
                <a:gd name="T7" fmla="*/ 116 h 170"/>
                <a:gd name="T8" fmla="*/ 26 w 131"/>
                <a:gd name="T9" fmla="*/ 115 h 170"/>
                <a:gd name="T10" fmla="*/ 0 w 131"/>
                <a:gd name="T11" fmla="*/ 162 h 170"/>
                <a:gd name="T12" fmla="*/ 38 w 131"/>
                <a:gd name="T13" fmla="*/ 170 h 170"/>
                <a:gd name="T14" fmla="*/ 131 w 131"/>
                <a:gd name="T15" fmla="*/ 77 h 170"/>
                <a:gd name="T16" fmla="*/ 90 w 131"/>
                <a:gd name="T17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1" h="170">
                  <a:moveTo>
                    <a:pt x="90" y="0"/>
                  </a:moveTo>
                  <a:cubicBezTo>
                    <a:pt x="63" y="48"/>
                    <a:pt x="63" y="48"/>
                    <a:pt x="63" y="48"/>
                  </a:cubicBezTo>
                  <a:cubicBezTo>
                    <a:pt x="71" y="55"/>
                    <a:pt x="77" y="66"/>
                    <a:pt x="77" y="77"/>
                  </a:cubicBezTo>
                  <a:cubicBezTo>
                    <a:pt x="77" y="99"/>
                    <a:pt x="59" y="116"/>
                    <a:pt x="38" y="116"/>
                  </a:cubicBezTo>
                  <a:cubicBezTo>
                    <a:pt x="34" y="116"/>
                    <a:pt x="30" y="116"/>
                    <a:pt x="26" y="115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12" y="167"/>
                    <a:pt x="24" y="170"/>
                    <a:pt x="38" y="170"/>
                  </a:cubicBezTo>
                  <a:cubicBezTo>
                    <a:pt x="89" y="170"/>
                    <a:pt x="131" y="129"/>
                    <a:pt x="131" y="77"/>
                  </a:cubicBezTo>
                  <a:cubicBezTo>
                    <a:pt x="131" y="45"/>
                    <a:pt x="115" y="17"/>
                    <a:pt x="90" y="0"/>
                  </a:cubicBezTo>
                  <a:close/>
                </a:path>
              </a:pathLst>
            </a:custGeom>
            <a:solidFill>
              <a:srgbClr val="A9A8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3696" y="2050"/>
              <a:ext cx="154" cy="206"/>
            </a:xfrm>
            <a:custGeom>
              <a:avLst/>
              <a:gdLst>
                <a:gd name="T0" fmla="*/ 102 w 128"/>
                <a:gd name="T1" fmla="*/ 54 h 168"/>
                <a:gd name="T2" fmla="*/ 128 w 128"/>
                <a:gd name="T3" fmla="*/ 7 h 168"/>
                <a:gd name="T4" fmla="*/ 93 w 128"/>
                <a:gd name="T5" fmla="*/ 0 h 168"/>
                <a:gd name="T6" fmla="*/ 0 w 128"/>
                <a:gd name="T7" fmla="*/ 92 h 168"/>
                <a:gd name="T8" fmla="*/ 39 w 128"/>
                <a:gd name="T9" fmla="*/ 168 h 168"/>
                <a:gd name="T10" fmla="*/ 66 w 128"/>
                <a:gd name="T11" fmla="*/ 121 h 168"/>
                <a:gd name="T12" fmla="*/ 66 w 128"/>
                <a:gd name="T13" fmla="*/ 121 h 168"/>
                <a:gd name="T14" fmla="*/ 54 w 128"/>
                <a:gd name="T15" fmla="*/ 92 h 168"/>
                <a:gd name="T16" fmla="*/ 93 w 128"/>
                <a:gd name="T17" fmla="*/ 53 h 168"/>
                <a:gd name="T18" fmla="*/ 102 w 128"/>
                <a:gd name="T19" fmla="*/ 5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168">
                  <a:moveTo>
                    <a:pt x="102" y="54"/>
                  </a:moveTo>
                  <a:cubicBezTo>
                    <a:pt x="128" y="7"/>
                    <a:pt x="128" y="7"/>
                    <a:pt x="128" y="7"/>
                  </a:cubicBezTo>
                  <a:cubicBezTo>
                    <a:pt x="117" y="2"/>
                    <a:pt x="105" y="0"/>
                    <a:pt x="93" y="0"/>
                  </a:cubicBezTo>
                  <a:cubicBezTo>
                    <a:pt x="42" y="0"/>
                    <a:pt x="0" y="41"/>
                    <a:pt x="0" y="92"/>
                  </a:cubicBezTo>
                  <a:cubicBezTo>
                    <a:pt x="0" y="124"/>
                    <a:pt x="16" y="151"/>
                    <a:pt x="39" y="168"/>
                  </a:cubicBezTo>
                  <a:cubicBezTo>
                    <a:pt x="66" y="121"/>
                    <a:pt x="66" y="121"/>
                    <a:pt x="66" y="121"/>
                  </a:cubicBezTo>
                  <a:cubicBezTo>
                    <a:pt x="66" y="121"/>
                    <a:pt x="66" y="121"/>
                    <a:pt x="66" y="121"/>
                  </a:cubicBezTo>
                  <a:cubicBezTo>
                    <a:pt x="59" y="114"/>
                    <a:pt x="54" y="104"/>
                    <a:pt x="54" y="92"/>
                  </a:cubicBezTo>
                  <a:cubicBezTo>
                    <a:pt x="54" y="71"/>
                    <a:pt x="71" y="53"/>
                    <a:pt x="93" y="53"/>
                  </a:cubicBezTo>
                  <a:cubicBezTo>
                    <a:pt x="96" y="53"/>
                    <a:pt x="99" y="54"/>
                    <a:pt x="102" y="54"/>
                  </a:cubicBezTo>
                  <a:close/>
                </a:path>
              </a:pathLst>
            </a:custGeom>
            <a:solidFill>
              <a:srgbClr val="A9A8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4179" y="2069"/>
              <a:ext cx="156" cy="208"/>
            </a:xfrm>
            <a:custGeom>
              <a:avLst/>
              <a:gdLst>
                <a:gd name="T0" fmla="*/ 90 w 131"/>
                <a:gd name="T1" fmla="*/ 0 h 170"/>
                <a:gd name="T2" fmla="*/ 63 w 131"/>
                <a:gd name="T3" fmla="*/ 48 h 170"/>
                <a:gd name="T4" fmla="*/ 77 w 131"/>
                <a:gd name="T5" fmla="*/ 77 h 170"/>
                <a:gd name="T6" fmla="*/ 38 w 131"/>
                <a:gd name="T7" fmla="*/ 116 h 170"/>
                <a:gd name="T8" fmla="*/ 26 w 131"/>
                <a:gd name="T9" fmla="*/ 115 h 170"/>
                <a:gd name="T10" fmla="*/ 0 w 131"/>
                <a:gd name="T11" fmla="*/ 162 h 170"/>
                <a:gd name="T12" fmla="*/ 38 w 131"/>
                <a:gd name="T13" fmla="*/ 170 h 170"/>
                <a:gd name="T14" fmla="*/ 131 w 131"/>
                <a:gd name="T15" fmla="*/ 77 h 170"/>
                <a:gd name="T16" fmla="*/ 90 w 131"/>
                <a:gd name="T17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1" h="170">
                  <a:moveTo>
                    <a:pt x="90" y="0"/>
                  </a:moveTo>
                  <a:cubicBezTo>
                    <a:pt x="63" y="48"/>
                    <a:pt x="63" y="48"/>
                    <a:pt x="63" y="48"/>
                  </a:cubicBezTo>
                  <a:cubicBezTo>
                    <a:pt x="71" y="55"/>
                    <a:pt x="77" y="66"/>
                    <a:pt x="77" y="77"/>
                  </a:cubicBezTo>
                  <a:cubicBezTo>
                    <a:pt x="77" y="99"/>
                    <a:pt x="59" y="116"/>
                    <a:pt x="38" y="116"/>
                  </a:cubicBezTo>
                  <a:cubicBezTo>
                    <a:pt x="34" y="116"/>
                    <a:pt x="30" y="116"/>
                    <a:pt x="26" y="115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12" y="167"/>
                    <a:pt x="24" y="170"/>
                    <a:pt x="38" y="170"/>
                  </a:cubicBezTo>
                  <a:cubicBezTo>
                    <a:pt x="89" y="170"/>
                    <a:pt x="131" y="129"/>
                    <a:pt x="131" y="77"/>
                  </a:cubicBezTo>
                  <a:cubicBezTo>
                    <a:pt x="131" y="45"/>
                    <a:pt x="115" y="17"/>
                    <a:pt x="90" y="0"/>
                  </a:cubicBezTo>
                  <a:close/>
                </a:path>
              </a:pathLst>
            </a:custGeom>
            <a:solidFill>
              <a:srgbClr val="A9A8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4113" y="2050"/>
              <a:ext cx="153" cy="206"/>
            </a:xfrm>
            <a:custGeom>
              <a:avLst/>
              <a:gdLst>
                <a:gd name="T0" fmla="*/ 102 w 128"/>
                <a:gd name="T1" fmla="*/ 54 h 168"/>
                <a:gd name="T2" fmla="*/ 128 w 128"/>
                <a:gd name="T3" fmla="*/ 7 h 168"/>
                <a:gd name="T4" fmla="*/ 93 w 128"/>
                <a:gd name="T5" fmla="*/ 0 h 168"/>
                <a:gd name="T6" fmla="*/ 0 w 128"/>
                <a:gd name="T7" fmla="*/ 92 h 168"/>
                <a:gd name="T8" fmla="*/ 39 w 128"/>
                <a:gd name="T9" fmla="*/ 168 h 168"/>
                <a:gd name="T10" fmla="*/ 66 w 128"/>
                <a:gd name="T11" fmla="*/ 121 h 168"/>
                <a:gd name="T12" fmla="*/ 66 w 128"/>
                <a:gd name="T13" fmla="*/ 121 h 168"/>
                <a:gd name="T14" fmla="*/ 54 w 128"/>
                <a:gd name="T15" fmla="*/ 92 h 168"/>
                <a:gd name="T16" fmla="*/ 93 w 128"/>
                <a:gd name="T17" fmla="*/ 53 h 168"/>
                <a:gd name="T18" fmla="*/ 102 w 128"/>
                <a:gd name="T19" fmla="*/ 5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168">
                  <a:moveTo>
                    <a:pt x="102" y="54"/>
                  </a:moveTo>
                  <a:cubicBezTo>
                    <a:pt x="128" y="7"/>
                    <a:pt x="128" y="7"/>
                    <a:pt x="128" y="7"/>
                  </a:cubicBezTo>
                  <a:cubicBezTo>
                    <a:pt x="117" y="2"/>
                    <a:pt x="105" y="0"/>
                    <a:pt x="93" y="0"/>
                  </a:cubicBezTo>
                  <a:cubicBezTo>
                    <a:pt x="42" y="0"/>
                    <a:pt x="0" y="41"/>
                    <a:pt x="0" y="92"/>
                  </a:cubicBezTo>
                  <a:cubicBezTo>
                    <a:pt x="0" y="124"/>
                    <a:pt x="16" y="151"/>
                    <a:pt x="39" y="168"/>
                  </a:cubicBezTo>
                  <a:cubicBezTo>
                    <a:pt x="66" y="121"/>
                    <a:pt x="66" y="121"/>
                    <a:pt x="66" y="121"/>
                  </a:cubicBezTo>
                  <a:cubicBezTo>
                    <a:pt x="66" y="121"/>
                    <a:pt x="66" y="121"/>
                    <a:pt x="66" y="121"/>
                  </a:cubicBezTo>
                  <a:cubicBezTo>
                    <a:pt x="59" y="114"/>
                    <a:pt x="54" y="104"/>
                    <a:pt x="54" y="92"/>
                  </a:cubicBezTo>
                  <a:cubicBezTo>
                    <a:pt x="54" y="71"/>
                    <a:pt x="71" y="53"/>
                    <a:pt x="93" y="53"/>
                  </a:cubicBezTo>
                  <a:cubicBezTo>
                    <a:pt x="96" y="53"/>
                    <a:pt x="99" y="54"/>
                    <a:pt x="102" y="54"/>
                  </a:cubicBezTo>
                  <a:close/>
                </a:path>
              </a:pathLst>
            </a:custGeom>
            <a:solidFill>
              <a:srgbClr val="A9A8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3930" y="2055"/>
              <a:ext cx="171" cy="216"/>
            </a:xfrm>
            <a:custGeom>
              <a:avLst/>
              <a:gdLst>
                <a:gd name="T0" fmla="*/ 0 w 171"/>
                <a:gd name="T1" fmla="*/ 0 h 216"/>
                <a:gd name="T2" fmla="*/ 171 w 171"/>
                <a:gd name="T3" fmla="*/ 0 h 216"/>
                <a:gd name="T4" fmla="*/ 171 w 171"/>
                <a:gd name="T5" fmla="*/ 70 h 216"/>
                <a:gd name="T6" fmla="*/ 118 w 171"/>
                <a:gd name="T7" fmla="*/ 70 h 216"/>
                <a:gd name="T8" fmla="*/ 118 w 171"/>
                <a:gd name="T9" fmla="*/ 216 h 216"/>
                <a:gd name="T10" fmla="*/ 54 w 171"/>
                <a:gd name="T11" fmla="*/ 216 h 216"/>
                <a:gd name="T12" fmla="*/ 54 w 171"/>
                <a:gd name="T13" fmla="*/ 70 h 216"/>
                <a:gd name="T14" fmla="*/ 0 w 171"/>
                <a:gd name="T15" fmla="*/ 70 h 216"/>
                <a:gd name="T16" fmla="*/ 0 w 171"/>
                <a:gd name="T17" fmla="*/ 0 h 216"/>
                <a:gd name="T18" fmla="*/ 0 w 171"/>
                <a:gd name="T19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216">
                  <a:moveTo>
                    <a:pt x="0" y="0"/>
                  </a:moveTo>
                  <a:lnTo>
                    <a:pt x="171" y="0"/>
                  </a:lnTo>
                  <a:lnTo>
                    <a:pt x="171" y="70"/>
                  </a:lnTo>
                  <a:lnTo>
                    <a:pt x="118" y="70"/>
                  </a:lnTo>
                  <a:lnTo>
                    <a:pt x="118" y="216"/>
                  </a:lnTo>
                  <a:lnTo>
                    <a:pt x="54" y="216"/>
                  </a:lnTo>
                  <a:lnTo>
                    <a:pt x="54" y="70"/>
                  </a:lnTo>
                  <a:lnTo>
                    <a:pt x="0" y="7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9A8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4353" y="2055"/>
              <a:ext cx="169" cy="216"/>
            </a:xfrm>
            <a:custGeom>
              <a:avLst/>
              <a:gdLst>
                <a:gd name="T0" fmla="*/ 129 w 141"/>
                <a:gd name="T1" fmla="*/ 97 h 176"/>
                <a:gd name="T2" fmla="*/ 141 w 141"/>
                <a:gd name="T3" fmla="*/ 130 h 176"/>
                <a:gd name="T4" fmla="*/ 95 w 141"/>
                <a:gd name="T5" fmla="*/ 176 h 176"/>
                <a:gd name="T6" fmla="*/ 94 w 141"/>
                <a:gd name="T7" fmla="*/ 176 h 176"/>
                <a:gd name="T8" fmla="*/ 2 w 141"/>
                <a:gd name="T9" fmla="*/ 176 h 176"/>
                <a:gd name="T10" fmla="*/ 2 w 141"/>
                <a:gd name="T11" fmla="*/ 122 h 176"/>
                <a:gd name="T12" fmla="*/ 62 w 141"/>
                <a:gd name="T13" fmla="*/ 122 h 176"/>
                <a:gd name="T14" fmla="*/ 68 w 141"/>
                <a:gd name="T15" fmla="*/ 118 h 176"/>
                <a:gd name="T16" fmla="*/ 66 w 141"/>
                <a:gd name="T17" fmla="*/ 114 h 176"/>
                <a:gd name="T18" fmla="*/ 17 w 141"/>
                <a:gd name="T19" fmla="*/ 81 h 176"/>
                <a:gd name="T20" fmla="*/ 0 w 141"/>
                <a:gd name="T21" fmla="*/ 46 h 176"/>
                <a:gd name="T22" fmla="*/ 47 w 141"/>
                <a:gd name="T23" fmla="*/ 0 h 176"/>
                <a:gd name="T24" fmla="*/ 132 w 141"/>
                <a:gd name="T25" fmla="*/ 0 h 176"/>
                <a:gd name="T26" fmla="*/ 132 w 141"/>
                <a:gd name="T27" fmla="*/ 49 h 176"/>
                <a:gd name="T28" fmla="*/ 77 w 141"/>
                <a:gd name="T29" fmla="*/ 49 h 176"/>
                <a:gd name="T30" fmla="*/ 71 w 141"/>
                <a:gd name="T31" fmla="*/ 53 h 176"/>
                <a:gd name="T32" fmla="*/ 73 w 141"/>
                <a:gd name="T33" fmla="*/ 57 h 176"/>
                <a:gd name="T34" fmla="*/ 129 w 141"/>
                <a:gd name="T35" fmla="*/ 97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1" h="176">
                  <a:moveTo>
                    <a:pt x="129" y="97"/>
                  </a:moveTo>
                  <a:cubicBezTo>
                    <a:pt x="138" y="107"/>
                    <a:pt x="141" y="119"/>
                    <a:pt x="141" y="130"/>
                  </a:cubicBezTo>
                  <a:cubicBezTo>
                    <a:pt x="141" y="156"/>
                    <a:pt x="121" y="176"/>
                    <a:pt x="95" y="176"/>
                  </a:cubicBezTo>
                  <a:cubicBezTo>
                    <a:pt x="94" y="176"/>
                    <a:pt x="94" y="176"/>
                    <a:pt x="94" y="176"/>
                  </a:cubicBezTo>
                  <a:cubicBezTo>
                    <a:pt x="2" y="176"/>
                    <a:pt x="2" y="176"/>
                    <a:pt x="2" y="176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5" y="122"/>
                    <a:pt x="68" y="122"/>
                    <a:pt x="68" y="118"/>
                  </a:cubicBezTo>
                  <a:cubicBezTo>
                    <a:pt x="68" y="117"/>
                    <a:pt x="67" y="115"/>
                    <a:pt x="66" y="114"/>
                  </a:cubicBezTo>
                  <a:cubicBezTo>
                    <a:pt x="17" y="81"/>
                    <a:pt x="17" y="81"/>
                    <a:pt x="17" y="81"/>
                  </a:cubicBezTo>
                  <a:cubicBezTo>
                    <a:pt x="7" y="73"/>
                    <a:pt x="0" y="60"/>
                    <a:pt x="0" y="46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2" y="49"/>
                    <a:pt x="132" y="49"/>
                    <a:pt x="132" y="49"/>
                  </a:cubicBezTo>
                  <a:cubicBezTo>
                    <a:pt x="77" y="49"/>
                    <a:pt x="77" y="49"/>
                    <a:pt x="77" y="49"/>
                  </a:cubicBezTo>
                  <a:cubicBezTo>
                    <a:pt x="74" y="49"/>
                    <a:pt x="71" y="50"/>
                    <a:pt x="71" y="53"/>
                  </a:cubicBezTo>
                  <a:cubicBezTo>
                    <a:pt x="71" y="55"/>
                    <a:pt x="72" y="56"/>
                    <a:pt x="73" y="57"/>
                  </a:cubicBezTo>
                  <a:lnTo>
                    <a:pt x="129" y="97"/>
                  </a:lnTo>
                  <a:close/>
                </a:path>
              </a:pathLst>
            </a:custGeom>
            <a:solidFill>
              <a:srgbClr val="A9A8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4518" y="2045"/>
              <a:ext cx="159" cy="226"/>
            </a:xfrm>
            <a:custGeom>
              <a:avLst/>
              <a:gdLst>
                <a:gd name="T0" fmla="*/ 159 w 159"/>
                <a:gd name="T1" fmla="*/ 71 h 226"/>
                <a:gd name="T2" fmla="*/ 76 w 159"/>
                <a:gd name="T3" fmla="*/ 226 h 226"/>
                <a:gd name="T4" fmla="*/ 0 w 159"/>
                <a:gd name="T5" fmla="*/ 226 h 226"/>
                <a:gd name="T6" fmla="*/ 122 w 159"/>
                <a:gd name="T7" fmla="*/ 0 h 226"/>
                <a:gd name="T8" fmla="*/ 159 w 159"/>
                <a:gd name="T9" fmla="*/ 71 h 226"/>
                <a:gd name="T10" fmla="*/ 159 w 159"/>
                <a:gd name="T11" fmla="*/ 7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226">
                  <a:moveTo>
                    <a:pt x="159" y="71"/>
                  </a:moveTo>
                  <a:lnTo>
                    <a:pt x="76" y="226"/>
                  </a:lnTo>
                  <a:lnTo>
                    <a:pt x="0" y="226"/>
                  </a:lnTo>
                  <a:lnTo>
                    <a:pt x="122" y="0"/>
                  </a:lnTo>
                  <a:lnTo>
                    <a:pt x="159" y="71"/>
                  </a:lnTo>
                  <a:lnTo>
                    <a:pt x="159" y="71"/>
                  </a:lnTo>
                  <a:close/>
                </a:path>
              </a:pathLst>
            </a:custGeom>
            <a:solidFill>
              <a:srgbClr val="A9A8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4652" y="2135"/>
              <a:ext cx="109" cy="136"/>
            </a:xfrm>
            <a:custGeom>
              <a:avLst/>
              <a:gdLst>
                <a:gd name="T0" fmla="*/ 36 w 109"/>
                <a:gd name="T1" fmla="*/ 0 h 136"/>
                <a:gd name="T2" fmla="*/ 109 w 109"/>
                <a:gd name="T3" fmla="*/ 136 h 136"/>
                <a:gd name="T4" fmla="*/ 36 w 109"/>
                <a:gd name="T5" fmla="*/ 136 h 136"/>
                <a:gd name="T6" fmla="*/ 0 w 109"/>
                <a:gd name="T7" fmla="*/ 66 h 136"/>
                <a:gd name="T8" fmla="*/ 36 w 109"/>
                <a:gd name="T9" fmla="*/ 0 h 136"/>
                <a:gd name="T10" fmla="*/ 36 w 109"/>
                <a:gd name="T11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136">
                  <a:moveTo>
                    <a:pt x="36" y="0"/>
                  </a:moveTo>
                  <a:lnTo>
                    <a:pt x="109" y="136"/>
                  </a:lnTo>
                  <a:lnTo>
                    <a:pt x="36" y="136"/>
                  </a:lnTo>
                  <a:lnTo>
                    <a:pt x="0" y="66"/>
                  </a:ln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9A8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4767" y="2045"/>
              <a:ext cx="183" cy="232"/>
            </a:xfrm>
            <a:custGeom>
              <a:avLst/>
              <a:gdLst>
                <a:gd name="T0" fmla="*/ 65 w 183"/>
                <a:gd name="T1" fmla="*/ 226 h 232"/>
                <a:gd name="T2" fmla="*/ 0 w 183"/>
                <a:gd name="T3" fmla="*/ 226 h 232"/>
                <a:gd name="T4" fmla="*/ 0 w 183"/>
                <a:gd name="T5" fmla="*/ 0 h 232"/>
                <a:gd name="T6" fmla="*/ 117 w 183"/>
                <a:gd name="T7" fmla="*/ 95 h 232"/>
                <a:gd name="T8" fmla="*/ 117 w 183"/>
                <a:gd name="T9" fmla="*/ 10 h 232"/>
                <a:gd name="T10" fmla="*/ 183 w 183"/>
                <a:gd name="T11" fmla="*/ 10 h 232"/>
                <a:gd name="T12" fmla="*/ 183 w 183"/>
                <a:gd name="T13" fmla="*/ 232 h 232"/>
                <a:gd name="T14" fmla="*/ 65 w 183"/>
                <a:gd name="T15" fmla="*/ 138 h 232"/>
                <a:gd name="T16" fmla="*/ 65 w 183"/>
                <a:gd name="T17" fmla="*/ 226 h 232"/>
                <a:gd name="T18" fmla="*/ 65 w 183"/>
                <a:gd name="T19" fmla="*/ 226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3" h="232">
                  <a:moveTo>
                    <a:pt x="65" y="226"/>
                  </a:moveTo>
                  <a:lnTo>
                    <a:pt x="0" y="226"/>
                  </a:lnTo>
                  <a:lnTo>
                    <a:pt x="0" y="0"/>
                  </a:lnTo>
                  <a:lnTo>
                    <a:pt x="117" y="95"/>
                  </a:lnTo>
                  <a:lnTo>
                    <a:pt x="117" y="10"/>
                  </a:lnTo>
                  <a:lnTo>
                    <a:pt x="183" y="10"/>
                  </a:lnTo>
                  <a:lnTo>
                    <a:pt x="183" y="232"/>
                  </a:lnTo>
                  <a:lnTo>
                    <a:pt x="65" y="138"/>
                  </a:lnTo>
                  <a:lnTo>
                    <a:pt x="65" y="226"/>
                  </a:lnTo>
                  <a:lnTo>
                    <a:pt x="65" y="226"/>
                  </a:lnTo>
                  <a:close/>
                </a:path>
              </a:pathLst>
            </a:custGeom>
            <a:solidFill>
              <a:srgbClr val="A9A8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2730" y="2053"/>
              <a:ext cx="164" cy="221"/>
            </a:xfrm>
            <a:custGeom>
              <a:avLst/>
              <a:gdLst>
                <a:gd name="T0" fmla="*/ 0 w 164"/>
                <a:gd name="T1" fmla="*/ 221 h 221"/>
                <a:gd name="T2" fmla="*/ 67 w 164"/>
                <a:gd name="T3" fmla="*/ 221 h 221"/>
                <a:gd name="T4" fmla="*/ 67 w 164"/>
                <a:gd name="T5" fmla="*/ 132 h 221"/>
                <a:gd name="T6" fmla="*/ 151 w 164"/>
                <a:gd name="T7" fmla="*/ 132 h 221"/>
                <a:gd name="T8" fmla="*/ 151 w 164"/>
                <a:gd name="T9" fmla="*/ 87 h 221"/>
                <a:gd name="T10" fmla="*/ 67 w 164"/>
                <a:gd name="T11" fmla="*/ 87 h 221"/>
                <a:gd name="T12" fmla="*/ 67 w 164"/>
                <a:gd name="T13" fmla="*/ 50 h 221"/>
                <a:gd name="T14" fmla="*/ 164 w 164"/>
                <a:gd name="T15" fmla="*/ 50 h 221"/>
                <a:gd name="T16" fmla="*/ 164 w 164"/>
                <a:gd name="T17" fmla="*/ 0 h 221"/>
                <a:gd name="T18" fmla="*/ 0 w 164"/>
                <a:gd name="T19" fmla="*/ 0 h 221"/>
                <a:gd name="T20" fmla="*/ 0 w 164"/>
                <a:gd name="T21" fmla="*/ 221 h 221"/>
                <a:gd name="T22" fmla="*/ 0 w 164"/>
                <a:gd name="T23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4" h="221">
                  <a:moveTo>
                    <a:pt x="0" y="221"/>
                  </a:moveTo>
                  <a:lnTo>
                    <a:pt x="67" y="221"/>
                  </a:lnTo>
                  <a:lnTo>
                    <a:pt x="67" y="132"/>
                  </a:lnTo>
                  <a:lnTo>
                    <a:pt x="151" y="132"/>
                  </a:lnTo>
                  <a:lnTo>
                    <a:pt x="151" y="87"/>
                  </a:lnTo>
                  <a:lnTo>
                    <a:pt x="67" y="87"/>
                  </a:lnTo>
                  <a:lnTo>
                    <a:pt x="67" y="50"/>
                  </a:lnTo>
                  <a:lnTo>
                    <a:pt x="164" y="50"/>
                  </a:lnTo>
                  <a:lnTo>
                    <a:pt x="164" y="0"/>
                  </a:lnTo>
                  <a:lnTo>
                    <a:pt x="0" y="0"/>
                  </a:lnTo>
                  <a:lnTo>
                    <a:pt x="0" y="221"/>
                  </a:lnTo>
                  <a:lnTo>
                    <a:pt x="0" y="221"/>
                  </a:lnTo>
                  <a:close/>
                </a:path>
              </a:pathLst>
            </a:custGeom>
            <a:solidFill>
              <a:srgbClr val="002E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3" name="Freeform 42"/>
            <p:cNvSpPr>
              <a:spLocks noEditPoints="1"/>
            </p:cNvSpPr>
            <p:nvPr/>
          </p:nvSpPr>
          <p:spPr bwMode="auto">
            <a:xfrm>
              <a:off x="3415" y="2053"/>
              <a:ext cx="201" cy="221"/>
            </a:xfrm>
            <a:custGeom>
              <a:avLst/>
              <a:gdLst>
                <a:gd name="T0" fmla="*/ 0 w 168"/>
                <a:gd name="T1" fmla="*/ 180 h 180"/>
                <a:gd name="T2" fmla="*/ 0 w 168"/>
                <a:gd name="T3" fmla="*/ 0 h 180"/>
                <a:gd name="T4" fmla="*/ 69 w 168"/>
                <a:gd name="T5" fmla="*/ 0 h 180"/>
                <a:gd name="T6" fmla="*/ 168 w 168"/>
                <a:gd name="T7" fmla="*/ 90 h 180"/>
                <a:gd name="T8" fmla="*/ 69 w 168"/>
                <a:gd name="T9" fmla="*/ 180 h 180"/>
                <a:gd name="T10" fmla="*/ 0 w 168"/>
                <a:gd name="T11" fmla="*/ 180 h 180"/>
                <a:gd name="T12" fmla="*/ 57 w 168"/>
                <a:gd name="T13" fmla="*/ 41 h 180"/>
                <a:gd name="T14" fmla="*/ 57 w 168"/>
                <a:gd name="T15" fmla="*/ 140 h 180"/>
                <a:gd name="T16" fmla="*/ 76 w 168"/>
                <a:gd name="T17" fmla="*/ 140 h 180"/>
                <a:gd name="T18" fmla="*/ 113 w 168"/>
                <a:gd name="T19" fmla="*/ 90 h 180"/>
                <a:gd name="T20" fmla="*/ 76 w 168"/>
                <a:gd name="T21" fmla="*/ 41 h 180"/>
                <a:gd name="T22" fmla="*/ 57 w 168"/>
                <a:gd name="T23" fmla="*/ 41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" h="180">
                  <a:moveTo>
                    <a:pt x="0" y="18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135" y="0"/>
                    <a:pt x="168" y="20"/>
                    <a:pt x="168" y="90"/>
                  </a:cubicBezTo>
                  <a:cubicBezTo>
                    <a:pt x="168" y="157"/>
                    <a:pt x="134" y="180"/>
                    <a:pt x="69" y="180"/>
                  </a:cubicBezTo>
                  <a:lnTo>
                    <a:pt x="0" y="180"/>
                  </a:lnTo>
                  <a:close/>
                  <a:moveTo>
                    <a:pt x="57" y="41"/>
                  </a:moveTo>
                  <a:cubicBezTo>
                    <a:pt x="57" y="140"/>
                    <a:pt x="57" y="140"/>
                    <a:pt x="57" y="140"/>
                  </a:cubicBezTo>
                  <a:cubicBezTo>
                    <a:pt x="76" y="140"/>
                    <a:pt x="76" y="140"/>
                    <a:pt x="76" y="140"/>
                  </a:cubicBezTo>
                  <a:cubicBezTo>
                    <a:pt x="99" y="140"/>
                    <a:pt x="113" y="126"/>
                    <a:pt x="113" y="90"/>
                  </a:cubicBezTo>
                  <a:cubicBezTo>
                    <a:pt x="113" y="54"/>
                    <a:pt x="104" y="41"/>
                    <a:pt x="76" y="41"/>
                  </a:cubicBezTo>
                  <a:lnTo>
                    <a:pt x="57" y="41"/>
                  </a:lnTo>
                  <a:close/>
                </a:path>
              </a:pathLst>
            </a:custGeom>
            <a:solidFill>
              <a:srgbClr val="002E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4" name="Freeform 43"/>
            <p:cNvSpPr>
              <a:spLocks noEditPoints="1"/>
            </p:cNvSpPr>
            <p:nvPr/>
          </p:nvSpPr>
          <p:spPr bwMode="auto">
            <a:xfrm>
              <a:off x="3183" y="2053"/>
              <a:ext cx="212" cy="221"/>
            </a:xfrm>
            <a:custGeom>
              <a:avLst/>
              <a:gdLst>
                <a:gd name="T0" fmla="*/ 0 w 177"/>
                <a:gd name="T1" fmla="*/ 180 h 180"/>
                <a:gd name="T2" fmla="*/ 0 w 177"/>
                <a:gd name="T3" fmla="*/ 0 h 180"/>
                <a:gd name="T4" fmla="*/ 94 w 177"/>
                <a:gd name="T5" fmla="*/ 0 h 180"/>
                <a:gd name="T6" fmla="*/ 161 w 177"/>
                <a:gd name="T7" fmla="*/ 50 h 180"/>
                <a:gd name="T8" fmla="*/ 120 w 177"/>
                <a:gd name="T9" fmla="*/ 99 h 180"/>
                <a:gd name="T10" fmla="*/ 151 w 177"/>
                <a:gd name="T11" fmla="*/ 131 h 180"/>
                <a:gd name="T12" fmla="*/ 177 w 177"/>
                <a:gd name="T13" fmla="*/ 180 h 180"/>
                <a:gd name="T14" fmla="*/ 116 w 177"/>
                <a:gd name="T15" fmla="*/ 180 h 180"/>
                <a:gd name="T16" fmla="*/ 98 w 177"/>
                <a:gd name="T17" fmla="*/ 144 h 180"/>
                <a:gd name="T18" fmla="*/ 64 w 177"/>
                <a:gd name="T19" fmla="*/ 109 h 180"/>
                <a:gd name="T20" fmla="*/ 56 w 177"/>
                <a:gd name="T21" fmla="*/ 109 h 180"/>
                <a:gd name="T22" fmla="*/ 56 w 177"/>
                <a:gd name="T23" fmla="*/ 180 h 180"/>
                <a:gd name="T24" fmla="*/ 0 w 177"/>
                <a:gd name="T25" fmla="*/ 180 h 180"/>
                <a:gd name="T26" fmla="*/ 56 w 177"/>
                <a:gd name="T27" fmla="*/ 34 h 180"/>
                <a:gd name="T28" fmla="*/ 56 w 177"/>
                <a:gd name="T29" fmla="*/ 75 h 180"/>
                <a:gd name="T30" fmla="*/ 67 w 177"/>
                <a:gd name="T31" fmla="*/ 75 h 180"/>
                <a:gd name="T32" fmla="*/ 105 w 177"/>
                <a:gd name="T33" fmla="*/ 54 h 180"/>
                <a:gd name="T34" fmla="*/ 67 w 177"/>
                <a:gd name="T35" fmla="*/ 34 h 180"/>
                <a:gd name="T36" fmla="*/ 56 w 177"/>
                <a:gd name="T37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7" h="180">
                  <a:moveTo>
                    <a:pt x="0" y="18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141" y="0"/>
                    <a:pt x="161" y="19"/>
                    <a:pt x="161" y="50"/>
                  </a:cubicBezTo>
                  <a:cubicBezTo>
                    <a:pt x="161" y="74"/>
                    <a:pt x="146" y="93"/>
                    <a:pt x="120" y="99"/>
                  </a:cubicBezTo>
                  <a:cubicBezTo>
                    <a:pt x="137" y="104"/>
                    <a:pt x="141" y="109"/>
                    <a:pt x="151" y="131"/>
                  </a:cubicBezTo>
                  <a:cubicBezTo>
                    <a:pt x="177" y="180"/>
                    <a:pt x="177" y="180"/>
                    <a:pt x="177" y="180"/>
                  </a:cubicBezTo>
                  <a:cubicBezTo>
                    <a:pt x="116" y="180"/>
                    <a:pt x="116" y="180"/>
                    <a:pt x="116" y="180"/>
                  </a:cubicBezTo>
                  <a:cubicBezTo>
                    <a:pt x="98" y="144"/>
                    <a:pt x="98" y="144"/>
                    <a:pt x="98" y="144"/>
                  </a:cubicBezTo>
                  <a:cubicBezTo>
                    <a:pt x="82" y="114"/>
                    <a:pt x="74" y="109"/>
                    <a:pt x="64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6" y="180"/>
                    <a:pt x="56" y="180"/>
                    <a:pt x="56" y="180"/>
                  </a:cubicBezTo>
                  <a:lnTo>
                    <a:pt x="0" y="180"/>
                  </a:lnTo>
                  <a:close/>
                  <a:moveTo>
                    <a:pt x="56" y="34"/>
                  </a:moveTo>
                  <a:cubicBezTo>
                    <a:pt x="56" y="75"/>
                    <a:pt x="56" y="75"/>
                    <a:pt x="56" y="75"/>
                  </a:cubicBezTo>
                  <a:cubicBezTo>
                    <a:pt x="67" y="75"/>
                    <a:pt x="67" y="75"/>
                    <a:pt x="67" y="75"/>
                  </a:cubicBezTo>
                  <a:cubicBezTo>
                    <a:pt x="84" y="75"/>
                    <a:pt x="105" y="75"/>
                    <a:pt x="105" y="54"/>
                  </a:cubicBezTo>
                  <a:cubicBezTo>
                    <a:pt x="105" y="37"/>
                    <a:pt x="87" y="34"/>
                    <a:pt x="67" y="34"/>
                  </a:cubicBezTo>
                  <a:lnTo>
                    <a:pt x="56" y="34"/>
                  </a:lnTo>
                  <a:close/>
                </a:path>
              </a:pathLst>
            </a:custGeom>
            <a:solidFill>
              <a:srgbClr val="002E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5" name="Freeform 44"/>
            <p:cNvSpPr>
              <a:spLocks noEditPoints="1"/>
            </p:cNvSpPr>
            <p:nvPr/>
          </p:nvSpPr>
          <p:spPr bwMode="auto">
            <a:xfrm>
              <a:off x="2921" y="2049"/>
              <a:ext cx="226" cy="228"/>
            </a:xfrm>
            <a:custGeom>
              <a:avLst/>
              <a:gdLst>
                <a:gd name="T0" fmla="*/ 0 w 189"/>
                <a:gd name="T1" fmla="*/ 93 h 186"/>
                <a:gd name="T2" fmla="*/ 95 w 189"/>
                <a:gd name="T3" fmla="*/ 0 h 186"/>
                <a:gd name="T4" fmla="*/ 189 w 189"/>
                <a:gd name="T5" fmla="*/ 93 h 186"/>
                <a:gd name="T6" fmla="*/ 95 w 189"/>
                <a:gd name="T7" fmla="*/ 186 h 186"/>
                <a:gd name="T8" fmla="*/ 0 w 189"/>
                <a:gd name="T9" fmla="*/ 93 h 186"/>
                <a:gd name="T10" fmla="*/ 56 w 189"/>
                <a:gd name="T11" fmla="*/ 93 h 186"/>
                <a:gd name="T12" fmla="*/ 95 w 189"/>
                <a:gd name="T13" fmla="*/ 146 h 186"/>
                <a:gd name="T14" fmla="*/ 134 w 189"/>
                <a:gd name="T15" fmla="*/ 93 h 186"/>
                <a:gd name="T16" fmla="*/ 95 w 189"/>
                <a:gd name="T17" fmla="*/ 41 h 186"/>
                <a:gd name="T18" fmla="*/ 56 w 189"/>
                <a:gd name="T19" fmla="*/ 9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9" h="186">
                  <a:moveTo>
                    <a:pt x="0" y="93"/>
                  </a:moveTo>
                  <a:cubicBezTo>
                    <a:pt x="0" y="35"/>
                    <a:pt x="32" y="0"/>
                    <a:pt x="95" y="0"/>
                  </a:cubicBezTo>
                  <a:cubicBezTo>
                    <a:pt x="157" y="0"/>
                    <a:pt x="189" y="35"/>
                    <a:pt x="189" y="93"/>
                  </a:cubicBezTo>
                  <a:cubicBezTo>
                    <a:pt x="189" y="151"/>
                    <a:pt x="156" y="186"/>
                    <a:pt x="95" y="186"/>
                  </a:cubicBezTo>
                  <a:cubicBezTo>
                    <a:pt x="33" y="186"/>
                    <a:pt x="0" y="151"/>
                    <a:pt x="0" y="93"/>
                  </a:cubicBezTo>
                  <a:close/>
                  <a:moveTo>
                    <a:pt x="56" y="93"/>
                  </a:moveTo>
                  <a:cubicBezTo>
                    <a:pt x="56" y="120"/>
                    <a:pt x="67" y="146"/>
                    <a:pt x="95" y="146"/>
                  </a:cubicBezTo>
                  <a:cubicBezTo>
                    <a:pt x="122" y="146"/>
                    <a:pt x="134" y="120"/>
                    <a:pt x="134" y="93"/>
                  </a:cubicBezTo>
                  <a:cubicBezTo>
                    <a:pt x="134" y="65"/>
                    <a:pt x="122" y="41"/>
                    <a:pt x="95" y="41"/>
                  </a:cubicBezTo>
                  <a:cubicBezTo>
                    <a:pt x="67" y="41"/>
                    <a:pt x="56" y="65"/>
                    <a:pt x="56" y="93"/>
                  </a:cubicBezTo>
                  <a:close/>
                </a:path>
              </a:pathLst>
            </a:custGeom>
            <a:solidFill>
              <a:srgbClr val="002E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51364" y="151660"/>
            <a:ext cx="356188" cy="261610"/>
          </a:xfrm>
          <a:prstGeom prst="rect">
            <a:avLst/>
          </a:prstGeom>
        </p:spPr>
        <p:txBody>
          <a:bodyPr wrap="none">
            <a:spAutoFit/>
          </a:bodyPr>
          <a:lstStyle>
            <a:lvl1pPr algn="r">
              <a:defRPr sz="1100">
                <a:solidFill>
                  <a:srgbClr val="002E6D"/>
                </a:solidFill>
              </a:defRPr>
            </a:lvl1pPr>
          </a:lstStyle>
          <a:p>
            <a:fld id="{BAD4BAF7-79C3-4AA2-BF00-37B4875DA925}" type="slidenum">
              <a:rPr lang="tr-TR" b="1" smtClean="0"/>
              <a:pPr/>
              <a:t>‹#›</a:t>
            </a:fld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2946922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1344" y="115094"/>
            <a:ext cx="10945216" cy="435595"/>
          </a:xfrm>
          <a:prstGeom prst="rect">
            <a:avLst/>
          </a:prstGeom>
        </p:spPr>
        <p:txBody>
          <a:bodyPr lIns="0"/>
          <a:lstStyle>
            <a:lvl1pPr>
              <a:defRPr sz="2800" b="1" cap="all" baseline="0">
                <a:solidFill>
                  <a:srgbClr val="002E6D"/>
                </a:solidFill>
              </a:defRPr>
            </a:lvl1pPr>
          </a:lstStyle>
          <a:p>
            <a:r>
              <a:rPr lang="en-US" dirty="0"/>
              <a:t>TITLE IN CAPITAL LETTERS</a:t>
            </a:r>
            <a:r>
              <a:rPr lang="tr-TR" dirty="0"/>
              <a:t> [28 PTS, ARİAL BOLD]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91344" y="620688"/>
            <a:ext cx="11816208" cy="68461"/>
            <a:chOff x="191344" y="620687"/>
            <a:chExt cx="6744072" cy="117728"/>
          </a:xfrm>
        </p:grpSpPr>
        <p:sp>
          <p:nvSpPr>
            <p:cNvPr id="8" name="Rectangle 7"/>
            <p:cNvSpPr/>
            <p:nvPr userDrawn="1"/>
          </p:nvSpPr>
          <p:spPr>
            <a:xfrm>
              <a:off x="191344" y="620688"/>
              <a:ext cx="2785466" cy="117727"/>
            </a:xfrm>
            <a:prstGeom prst="rect">
              <a:avLst/>
            </a:prstGeom>
            <a:solidFill>
              <a:srgbClr val="002E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2976810" y="620687"/>
              <a:ext cx="3958606" cy="117728"/>
            </a:xfrm>
            <a:prstGeom prst="rect">
              <a:avLst/>
            </a:prstGeom>
            <a:solidFill>
              <a:srgbClr val="A9A8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51364" y="151660"/>
            <a:ext cx="356188" cy="261610"/>
          </a:xfrm>
          <a:prstGeom prst="rect">
            <a:avLst/>
          </a:prstGeom>
        </p:spPr>
        <p:txBody>
          <a:bodyPr wrap="none">
            <a:spAutoFit/>
          </a:bodyPr>
          <a:lstStyle>
            <a:lvl1pPr algn="r">
              <a:defRPr sz="1100">
                <a:solidFill>
                  <a:srgbClr val="002E6D"/>
                </a:solidFill>
              </a:defRPr>
            </a:lvl1pPr>
          </a:lstStyle>
          <a:p>
            <a:fld id="{BAD4BAF7-79C3-4AA2-BF00-37B4875DA925}" type="slidenum">
              <a:rPr lang="tr-TR" b="1" smtClean="0"/>
              <a:pPr/>
              <a:t>‹#›</a:t>
            </a:fld>
            <a:endParaRPr lang="tr-TR" b="1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 hasCustomPrompt="1"/>
          </p:nvPr>
        </p:nvSpPr>
        <p:spPr>
          <a:xfrm>
            <a:off x="192088" y="758825"/>
            <a:ext cx="11815762" cy="5550495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1600"/>
            </a:lvl1pPr>
            <a:lvl2pPr marL="685800" indent="-228600">
              <a:buFont typeface="Wingdings" panose="05000000000000000000" pitchFamily="2" charset="2"/>
              <a:buChar char="§"/>
              <a:defRPr sz="1400"/>
            </a:lvl2pPr>
            <a:lvl3pPr marL="1143000" indent="-228600">
              <a:buFont typeface="Wingdings" panose="05000000000000000000" pitchFamily="2" charset="2"/>
              <a:buChar char="§"/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100"/>
            </a:lvl4pPr>
            <a:lvl5pPr marL="2057400" indent="-228600">
              <a:buFont typeface="Wingdings" panose="05000000000000000000" pitchFamily="2" charset="2"/>
              <a:buChar char="§"/>
              <a:defRPr sz="1100"/>
            </a:lvl5pPr>
          </a:lstStyle>
          <a:p>
            <a:pPr lvl="0"/>
            <a:r>
              <a:rPr lang="tr-TR" sz="1600" dirty="0"/>
              <a:t>Text written here, [16 pts, Arial]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34608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1344" y="115094"/>
            <a:ext cx="10945216" cy="435595"/>
          </a:xfrm>
          <a:prstGeom prst="rect">
            <a:avLst/>
          </a:prstGeom>
        </p:spPr>
        <p:txBody>
          <a:bodyPr lIns="0"/>
          <a:lstStyle>
            <a:lvl1pPr>
              <a:defRPr sz="2800" b="1" cap="all" baseline="0">
                <a:solidFill>
                  <a:srgbClr val="002E6D"/>
                </a:solidFill>
              </a:defRPr>
            </a:lvl1pPr>
          </a:lstStyle>
          <a:p>
            <a:r>
              <a:rPr lang="en-US" dirty="0"/>
              <a:t>TITLE IN CAPITAL LETTERS</a:t>
            </a:r>
            <a:r>
              <a:rPr lang="tr-TR" dirty="0"/>
              <a:t> [28 PTS, ARİAL BOLD]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91344" y="620688"/>
            <a:ext cx="11816208" cy="68461"/>
            <a:chOff x="191344" y="620687"/>
            <a:chExt cx="6744072" cy="117728"/>
          </a:xfrm>
        </p:grpSpPr>
        <p:sp>
          <p:nvSpPr>
            <p:cNvPr id="8" name="Rectangle 7"/>
            <p:cNvSpPr/>
            <p:nvPr userDrawn="1"/>
          </p:nvSpPr>
          <p:spPr>
            <a:xfrm>
              <a:off x="191344" y="620688"/>
              <a:ext cx="2785466" cy="117727"/>
            </a:xfrm>
            <a:prstGeom prst="rect">
              <a:avLst/>
            </a:prstGeom>
            <a:solidFill>
              <a:srgbClr val="002E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2976810" y="620687"/>
              <a:ext cx="3958606" cy="117728"/>
            </a:xfrm>
            <a:prstGeom prst="rect">
              <a:avLst/>
            </a:prstGeom>
            <a:solidFill>
              <a:srgbClr val="A9A8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51364" y="151660"/>
            <a:ext cx="356188" cy="261610"/>
          </a:xfrm>
          <a:prstGeom prst="rect">
            <a:avLst/>
          </a:prstGeom>
        </p:spPr>
        <p:txBody>
          <a:bodyPr wrap="none">
            <a:spAutoFit/>
          </a:bodyPr>
          <a:lstStyle>
            <a:lvl1pPr algn="r">
              <a:defRPr sz="1100">
                <a:solidFill>
                  <a:srgbClr val="002E6D"/>
                </a:solidFill>
              </a:defRPr>
            </a:lvl1pPr>
          </a:lstStyle>
          <a:p>
            <a:fld id="{BAD4BAF7-79C3-4AA2-BF00-37B4875DA925}" type="slidenum">
              <a:rPr lang="tr-TR" b="1" smtClean="0"/>
              <a:pPr/>
              <a:t>‹#›</a:t>
            </a:fld>
            <a:endParaRPr lang="tr-TR" b="1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 hasCustomPrompt="1"/>
          </p:nvPr>
        </p:nvSpPr>
        <p:spPr>
          <a:xfrm>
            <a:off x="192088" y="758825"/>
            <a:ext cx="11815762" cy="4974431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1600"/>
            </a:lvl1pPr>
            <a:lvl2pPr marL="685800" indent="-228600">
              <a:buFont typeface="Wingdings" panose="05000000000000000000" pitchFamily="2" charset="2"/>
              <a:buChar char="§"/>
              <a:defRPr sz="1400"/>
            </a:lvl2pPr>
            <a:lvl3pPr marL="1143000" indent="-228600">
              <a:buFont typeface="Wingdings" panose="05000000000000000000" pitchFamily="2" charset="2"/>
              <a:buChar char="§"/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100"/>
            </a:lvl4pPr>
            <a:lvl5pPr marL="2057400" indent="-228600">
              <a:buFont typeface="Wingdings" panose="05000000000000000000" pitchFamily="2" charset="2"/>
              <a:buChar char="§"/>
              <a:defRPr sz="1100"/>
            </a:lvl5pPr>
          </a:lstStyle>
          <a:p>
            <a:pPr lvl="0"/>
            <a:r>
              <a:rPr lang="tr-TR" sz="1600" dirty="0"/>
              <a:t>Text written here, [16 pts, Arial]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tr-T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92088" y="5805488"/>
            <a:ext cx="11807825" cy="503237"/>
          </a:xfrm>
          <a:prstGeom prst="rect">
            <a:avLst/>
          </a:prstGeom>
          <a:solidFill>
            <a:srgbClr val="002E6D"/>
          </a:solidFill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FFFF00"/>
                </a:solidFill>
              </a:defRPr>
            </a:lvl1pPr>
          </a:lstStyle>
          <a:p>
            <a:pPr lvl="0"/>
            <a:r>
              <a:rPr lang="en-US" dirty="0"/>
              <a:t>Banner [18 pts Bold, Arial, Centered]</a:t>
            </a:r>
          </a:p>
        </p:txBody>
      </p:sp>
    </p:spTree>
    <p:extLst>
      <p:ext uri="{BB962C8B-B14F-4D97-AF65-F5344CB8AC3E}">
        <p14:creationId xmlns:p14="http://schemas.microsoft.com/office/powerpoint/2010/main" val="3623117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#2 [w subtitl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1344" y="115094"/>
            <a:ext cx="11017224" cy="435595"/>
          </a:xfrm>
          <a:prstGeom prst="rect">
            <a:avLst/>
          </a:prstGeom>
        </p:spPr>
        <p:txBody>
          <a:bodyPr lIns="0"/>
          <a:lstStyle>
            <a:lvl1pPr>
              <a:defRPr sz="2800" b="1" cap="all" baseline="0">
                <a:solidFill>
                  <a:srgbClr val="002E6D"/>
                </a:solidFill>
              </a:defRPr>
            </a:lvl1pPr>
          </a:lstStyle>
          <a:p>
            <a:r>
              <a:rPr lang="en-US" dirty="0"/>
              <a:t>TITLE IN CAPITAL LETTERS</a:t>
            </a:r>
            <a:r>
              <a:rPr lang="tr-TR" dirty="0"/>
              <a:t> [28 PTS, ARİAL BOLD]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91344" y="620688"/>
            <a:ext cx="11816208" cy="68461"/>
            <a:chOff x="191344" y="620687"/>
            <a:chExt cx="6744072" cy="117728"/>
          </a:xfrm>
        </p:grpSpPr>
        <p:sp>
          <p:nvSpPr>
            <p:cNvPr id="8" name="Rectangle 7"/>
            <p:cNvSpPr/>
            <p:nvPr userDrawn="1"/>
          </p:nvSpPr>
          <p:spPr>
            <a:xfrm>
              <a:off x="191344" y="620688"/>
              <a:ext cx="2785466" cy="117727"/>
            </a:xfrm>
            <a:prstGeom prst="rect">
              <a:avLst/>
            </a:prstGeom>
            <a:solidFill>
              <a:srgbClr val="002E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2976810" y="620687"/>
              <a:ext cx="3958606" cy="117728"/>
            </a:xfrm>
            <a:prstGeom prst="rect">
              <a:avLst/>
            </a:prstGeom>
            <a:solidFill>
              <a:srgbClr val="A9A8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92088" y="765175"/>
            <a:ext cx="4879975" cy="431800"/>
          </a:xfrm>
          <a:prstGeom prst="rect">
            <a:avLst/>
          </a:prstGeom>
          <a:solidFill>
            <a:srgbClr val="002E6D"/>
          </a:solidFill>
        </p:spPr>
        <p:txBody>
          <a:bodyPr anchor="ctr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tr-TR" dirty="0"/>
              <a:t>Subtitle [18 pts, Arial]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51364" y="151660"/>
            <a:ext cx="356188" cy="261610"/>
          </a:xfrm>
          <a:prstGeom prst="rect">
            <a:avLst/>
          </a:prstGeom>
        </p:spPr>
        <p:txBody>
          <a:bodyPr wrap="none">
            <a:spAutoFit/>
          </a:bodyPr>
          <a:lstStyle>
            <a:lvl1pPr algn="r">
              <a:defRPr sz="1100">
                <a:solidFill>
                  <a:srgbClr val="002E6D"/>
                </a:solidFill>
              </a:defRPr>
            </a:lvl1pPr>
          </a:lstStyle>
          <a:p>
            <a:fld id="{BAD4BAF7-79C3-4AA2-BF00-37B4875DA925}" type="slidenum">
              <a:rPr lang="tr-TR" b="1" smtClean="0"/>
              <a:pPr/>
              <a:t>‹#›</a:t>
            </a:fld>
            <a:endParaRPr lang="tr-TR" b="1" dirty="0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14" hasCustomPrompt="1"/>
          </p:nvPr>
        </p:nvSpPr>
        <p:spPr>
          <a:xfrm>
            <a:off x="192088" y="1273001"/>
            <a:ext cx="11815762" cy="5036319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1600"/>
            </a:lvl1pPr>
            <a:lvl2pPr marL="800100" indent="-342900">
              <a:buFont typeface="Wingdings" panose="05000000000000000000" pitchFamily="2" charset="2"/>
              <a:buChar char="§"/>
              <a:defRPr sz="1400"/>
            </a:lvl2pPr>
            <a:lvl3pPr>
              <a:buFont typeface="Wingdings" panose="05000000000000000000" pitchFamily="2" charset="2"/>
              <a:buChar char="§"/>
              <a:defRPr sz="1200"/>
            </a:lvl3pPr>
            <a:lvl4pPr>
              <a:buFont typeface="Wingdings" panose="05000000000000000000" pitchFamily="2" charset="2"/>
              <a:buChar char="§"/>
              <a:defRPr sz="1100"/>
            </a:lvl4pPr>
            <a:lvl5pPr>
              <a:buFont typeface="Wingdings" panose="05000000000000000000" pitchFamily="2" charset="2"/>
              <a:buChar char="§"/>
              <a:defRPr sz="1100"/>
            </a:lvl5pPr>
          </a:lstStyle>
          <a:p>
            <a:pPr lvl="0"/>
            <a:r>
              <a:rPr lang="tr-TR" sz="1600" dirty="0"/>
              <a:t>Text written here, [16 pts, Arial]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8937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1344" y="115094"/>
            <a:ext cx="10945216" cy="435595"/>
          </a:xfrm>
          <a:prstGeom prst="rect">
            <a:avLst/>
          </a:prstGeom>
        </p:spPr>
        <p:txBody>
          <a:bodyPr lIns="0"/>
          <a:lstStyle>
            <a:lvl1pPr>
              <a:defRPr sz="2800" b="1" cap="all" baseline="0">
                <a:solidFill>
                  <a:srgbClr val="002E6D"/>
                </a:solidFill>
              </a:defRPr>
            </a:lvl1pPr>
          </a:lstStyle>
          <a:p>
            <a:r>
              <a:rPr lang="en-US" dirty="0"/>
              <a:t>TITLE IN CAPITAL LETTERS</a:t>
            </a:r>
            <a:r>
              <a:rPr lang="tr-TR" dirty="0"/>
              <a:t> [28 PTS, ARİAL BOLD]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91344" y="620688"/>
            <a:ext cx="11816208" cy="68461"/>
            <a:chOff x="191344" y="620687"/>
            <a:chExt cx="6744072" cy="117728"/>
          </a:xfrm>
        </p:grpSpPr>
        <p:sp>
          <p:nvSpPr>
            <p:cNvPr id="8" name="Rectangle 7"/>
            <p:cNvSpPr/>
            <p:nvPr userDrawn="1"/>
          </p:nvSpPr>
          <p:spPr>
            <a:xfrm>
              <a:off x="191344" y="620688"/>
              <a:ext cx="2785466" cy="117727"/>
            </a:xfrm>
            <a:prstGeom prst="rect">
              <a:avLst/>
            </a:prstGeom>
            <a:solidFill>
              <a:srgbClr val="002E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2976810" y="620687"/>
              <a:ext cx="3958606" cy="117728"/>
            </a:xfrm>
            <a:prstGeom prst="rect">
              <a:avLst/>
            </a:prstGeom>
            <a:solidFill>
              <a:srgbClr val="A9A8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11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5071727" y="980728"/>
            <a:ext cx="6935826" cy="525658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tr-TR" dirty="0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51364" y="151660"/>
            <a:ext cx="356188" cy="261610"/>
          </a:xfrm>
          <a:prstGeom prst="rect">
            <a:avLst/>
          </a:prstGeom>
        </p:spPr>
        <p:txBody>
          <a:bodyPr wrap="none">
            <a:spAutoFit/>
          </a:bodyPr>
          <a:lstStyle>
            <a:lvl1pPr algn="r">
              <a:defRPr sz="1100">
                <a:solidFill>
                  <a:srgbClr val="002E6D"/>
                </a:solidFill>
              </a:defRPr>
            </a:lvl1pPr>
          </a:lstStyle>
          <a:p>
            <a:fld id="{BAD4BAF7-79C3-4AA2-BF00-37B4875DA925}" type="slidenum">
              <a:rPr lang="tr-TR" b="1" smtClean="0"/>
              <a:pPr/>
              <a:t>‹#›</a:t>
            </a:fld>
            <a:endParaRPr lang="tr-TR" b="1" dirty="0"/>
          </a:p>
        </p:txBody>
      </p:sp>
      <p:sp>
        <p:nvSpPr>
          <p:cNvPr id="13" name="Content Placeholder 6"/>
          <p:cNvSpPr>
            <a:spLocks noGrp="1"/>
          </p:cNvSpPr>
          <p:nvPr>
            <p:ph sz="quarter" idx="14" hasCustomPrompt="1"/>
          </p:nvPr>
        </p:nvSpPr>
        <p:spPr>
          <a:xfrm>
            <a:off x="192088" y="980728"/>
            <a:ext cx="4751784" cy="5328592"/>
          </a:xfrm>
          <a:prstGeom prst="rect">
            <a:avLst/>
          </a:prstGeo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600"/>
            </a:lvl1pPr>
            <a:lvl2pPr marL="742950" indent="-285750">
              <a:buFont typeface="Wingdings" panose="05000000000000000000" pitchFamily="2" charset="2"/>
              <a:buChar char="§"/>
              <a:defRPr sz="1400"/>
            </a:lvl2pPr>
            <a:lvl3pPr marL="1085850" indent="-171450">
              <a:buFont typeface="Wingdings" panose="05000000000000000000" pitchFamily="2" charset="2"/>
              <a:buChar char="§"/>
              <a:defRPr sz="1200"/>
            </a:lvl3pPr>
            <a:lvl4pPr marL="1543050" indent="-171450">
              <a:buFont typeface="Wingdings" panose="05000000000000000000" pitchFamily="2" charset="2"/>
              <a:buChar char="§"/>
              <a:defRPr sz="1100"/>
            </a:lvl4pPr>
            <a:lvl5pPr marL="2000250" indent="-171450">
              <a:buFont typeface="Wingdings" panose="05000000000000000000" pitchFamily="2" charset="2"/>
              <a:buChar char="§"/>
              <a:defRPr sz="1100"/>
            </a:lvl5pPr>
          </a:lstStyle>
          <a:p>
            <a:pPr lvl="0"/>
            <a:r>
              <a:rPr lang="tr-TR" sz="1600" dirty="0"/>
              <a:t>Text written here, [16 pts, Arial]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57598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1344" y="115094"/>
            <a:ext cx="10945216" cy="435595"/>
          </a:xfrm>
          <a:prstGeom prst="rect">
            <a:avLst/>
          </a:prstGeom>
        </p:spPr>
        <p:txBody>
          <a:bodyPr lIns="0"/>
          <a:lstStyle>
            <a:lvl1pPr>
              <a:defRPr sz="2800" b="1" cap="all" baseline="0">
                <a:solidFill>
                  <a:srgbClr val="002E6D"/>
                </a:solidFill>
              </a:defRPr>
            </a:lvl1pPr>
          </a:lstStyle>
          <a:p>
            <a:r>
              <a:rPr lang="en-US" dirty="0"/>
              <a:t>TITLE IN CAPITAL LETTERS</a:t>
            </a:r>
            <a:r>
              <a:rPr lang="tr-TR" dirty="0"/>
              <a:t> [28 PTS, ARİAL BOLD]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91344" y="620688"/>
            <a:ext cx="11816208" cy="68461"/>
            <a:chOff x="191344" y="620687"/>
            <a:chExt cx="6744072" cy="117728"/>
          </a:xfrm>
        </p:grpSpPr>
        <p:sp>
          <p:nvSpPr>
            <p:cNvPr id="8" name="Rectangle 7"/>
            <p:cNvSpPr/>
            <p:nvPr userDrawn="1"/>
          </p:nvSpPr>
          <p:spPr>
            <a:xfrm>
              <a:off x="191344" y="620688"/>
              <a:ext cx="2785466" cy="117727"/>
            </a:xfrm>
            <a:prstGeom prst="rect">
              <a:avLst/>
            </a:prstGeom>
            <a:solidFill>
              <a:srgbClr val="002E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2976810" y="620687"/>
              <a:ext cx="3958606" cy="117728"/>
            </a:xfrm>
            <a:prstGeom prst="rect">
              <a:avLst/>
            </a:prstGeom>
            <a:solidFill>
              <a:srgbClr val="A9A8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11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191345" y="980728"/>
            <a:ext cx="4880382" cy="525658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tr-TR" dirty="0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51364" y="151660"/>
            <a:ext cx="356188" cy="261610"/>
          </a:xfrm>
          <a:prstGeom prst="rect">
            <a:avLst/>
          </a:prstGeom>
        </p:spPr>
        <p:txBody>
          <a:bodyPr wrap="none">
            <a:spAutoFit/>
          </a:bodyPr>
          <a:lstStyle>
            <a:lvl1pPr algn="r">
              <a:defRPr sz="1100">
                <a:solidFill>
                  <a:srgbClr val="002E6D"/>
                </a:solidFill>
              </a:defRPr>
            </a:lvl1pPr>
          </a:lstStyle>
          <a:p>
            <a:fld id="{BAD4BAF7-79C3-4AA2-BF00-37B4875DA925}" type="slidenum">
              <a:rPr lang="tr-TR" b="1" smtClean="0"/>
              <a:pPr/>
              <a:t>‹#›</a:t>
            </a:fld>
            <a:endParaRPr lang="tr-TR" b="1" dirty="0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14" hasCustomPrompt="1"/>
          </p:nvPr>
        </p:nvSpPr>
        <p:spPr>
          <a:xfrm>
            <a:off x="5159896" y="980728"/>
            <a:ext cx="6847954" cy="5256584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1600"/>
            </a:lvl1pPr>
            <a:lvl2pPr marL="685800" indent="-228600">
              <a:buFont typeface="Wingdings" panose="05000000000000000000" pitchFamily="2" charset="2"/>
              <a:buChar char="§"/>
              <a:defRPr sz="1400"/>
            </a:lvl2pPr>
            <a:lvl3pPr marL="1143000" indent="-228600">
              <a:buFont typeface="Wingdings" panose="05000000000000000000" pitchFamily="2" charset="2"/>
              <a:buChar char="§"/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100"/>
            </a:lvl4pPr>
            <a:lvl5pPr marL="2057400" indent="-228600">
              <a:buFont typeface="Wingdings" panose="05000000000000000000" pitchFamily="2" charset="2"/>
              <a:buChar char="§"/>
              <a:defRPr sz="1100"/>
            </a:lvl5pPr>
          </a:lstStyle>
          <a:p>
            <a:pPr lvl="0"/>
            <a:r>
              <a:rPr lang="tr-TR" sz="1600" dirty="0"/>
              <a:t>Text written here, [16 pts, Arial]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05082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3264F0-97AE-42E1-B30B-0BBCC092781C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91344" y="115094"/>
            <a:ext cx="10945216" cy="435595"/>
          </a:xfrm>
          <a:prstGeom prst="rect">
            <a:avLst/>
          </a:prstGeom>
        </p:spPr>
        <p:txBody>
          <a:bodyPr lIns="0"/>
          <a:lstStyle>
            <a:lvl1pPr>
              <a:defRPr sz="2800" b="1" cap="all" baseline="0">
                <a:solidFill>
                  <a:srgbClr val="002E6D"/>
                </a:solidFill>
              </a:defRPr>
            </a:lvl1pPr>
          </a:lstStyle>
          <a:p>
            <a:r>
              <a:rPr lang="en-US" dirty="0"/>
              <a:t>TITLE IN CAPITAL LETTERS</a:t>
            </a:r>
            <a:r>
              <a:rPr lang="tr-TR" dirty="0"/>
              <a:t> [28 PTS, ARİAL BOLD]</a:t>
            </a:r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191344" y="620688"/>
            <a:ext cx="11816208" cy="68461"/>
            <a:chOff x="191344" y="620687"/>
            <a:chExt cx="6744072" cy="117728"/>
          </a:xfrm>
        </p:grpSpPr>
        <p:sp>
          <p:nvSpPr>
            <p:cNvPr id="7" name="Rectangle 6"/>
            <p:cNvSpPr/>
            <p:nvPr userDrawn="1"/>
          </p:nvSpPr>
          <p:spPr>
            <a:xfrm>
              <a:off x="191344" y="620688"/>
              <a:ext cx="2785466" cy="117727"/>
            </a:xfrm>
            <a:prstGeom prst="rect">
              <a:avLst/>
            </a:prstGeom>
            <a:solidFill>
              <a:srgbClr val="002E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2976810" y="620687"/>
              <a:ext cx="3958606" cy="117728"/>
            </a:xfrm>
            <a:prstGeom prst="rect">
              <a:avLst/>
            </a:prstGeom>
            <a:solidFill>
              <a:srgbClr val="A9A8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</p:grp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1651364" y="188640"/>
            <a:ext cx="356188" cy="2616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rgbClr val="002E6D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fld id="{BAD4BAF7-79C3-4AA2-BF00-37B4875DA925}" type="slidenum">
              <a:rPr lang="tr-TR" b="1" smtClean="0"/>
              <a:pPr/>
              <a:t>‹#›</a:t>
            </a:fld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3455170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6229496"/>
            <a:ext cx="12192000" cy="135383"/>
          </a:xfrm>
          <a:prstGeom prst="rect">
            <a:avLst/>
          </a:prstGeom>
        </p:spPr>
      </p:pic>
      <p:grpSp>
        <p:nvGrpSpPr>
          <p:cNvPr id="6" name="Group 5"/>
          <p:cNvGrpSpPr/>
          <p:nvPr userDrawn="1"/>
        </p:nvGrpSpPr>
        <p:grpSpPr>
          <a:xfrm>
            <a:off x="235884" y="6453336"/>
            <a:ext cx="11746539" cy="307291"/>
            <a:chOff x="235884" y="6408688"/>
            <a:chExt cx="11746539" cy="307291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5884" y="6448232"/>
              <a:ext cx="706221" cy="21407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55846" y="6468673"/>
              <a:ext cx="1680308" cy="173195"/>
            </a:xfrm>
            <a:prstGeom prst="rect">
              <a:avLst/>
            </a:prstGeom>
          </p:spPr>
        </p:pic>
        <p:pic>
          <p:nvPicPr>
            <p:cNvPr id="9" name="Picture 2" descr="GoFurther.png"/>
            <p:cNvPicPr>
              <a:picLocks noChangeAspect="1"/>
            </p:cNvPicPr>
            <p:nvPr userDrawn="1"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1009"/>
            <a:stretch/>
          </p:blipFill>
          <p:spPr bwMode="auto">
            <a:xfrm>
              <a:off x="11234833" y="6408688"/>
              <a:ext cx="747590" cy="307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fr" descr="Şirkete Özel"/>
          <p:cNvSpPr txBox="1"/>
          <p:nvPr userDrawn="1"/>
        </p:nvSpPr>
        <p:spPr>
          <a:xfrm>
            <a:off x="0" y="6642100"/>
            <a:ext cx="12192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tr-TR" sz="1000" b="0" i="0" u="none" baseline="0">
                <a:solidFill>
                  <a:srgbClr val="FF0000"/>
                </a:solidFill>
                <a:latin typeface="arial unicode ms"/>
              </a:rPr>
              <a:t>Şirkete Özel</a:t>
            </a:r>
          </a:p>
        </p:txBody>
      </p:sp>
      <p:sp>
        <p:nvSpPr>
          <p:cNvPr id="3" name="MSIPCMContentMarking" descr="{&quot;HashCode&quot;:-1541831629,&quot;Placement&quot;:&quot;Footer&quot;,&quot;Top&quot;:519.343,&quot;Left&quot;:839.0663,&quot;SlideWidth&quot;:960,&quot;SlideHeight&quot;:540}">
            <a:extLst>
              <a:ext uri="{FF2B5EF4-FFF2-40B4-BE49-F238E27FC236}">
                <a16:creationId xmlns:a16="http://schemas.microsoft.com/office/drawing/2014/main" id="{FB6AC073-C9B6-BCC3-659D-280B087239F0}"/>
              </a:ext>
            </a:extLst>
          </p:cNvPr>
          <p:cNvSpPr txBox="1"/>
          <p:nvPr userDrawn="1"/>
        </p:nvSpPr>
        <p:spPr>
          <a:xfrm>
            <a:off x="10656142" y="6595656"/>
            <a:ext cx="1535858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tr-TR" sz="1000">
                <a:solidFill>
                  <a:srgbClr val="000000"/>
                </a:solidFill>
                <a:latin typeface="Calibri" panose="020F0502020204030204" pitchFamily="34" charset="0"/>
              </a:rPr>
              <a:t>Şirkete Özel-Proprietary</a:t>
            </a:r>
          </a:p>
        </p:txBody>
      </p:sp>
    </p:spTree>
    <p:extLst>
      <p:ext uri="{BB962C8B-B14F-4D97-AF65-F5344CB8AC3E}">
        <p14:creationId xmlns:p14="http://schemas.microsoft.com/office/powerpoint/2010/main" val="1422632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560" r:id="rId1"/>
    <p:sldLayoutId id="2147491572" r:id="rId2"/>
    <p:sldLayoutId id="2147491571" r:id="rId3"/>
    <p:sldLayoutId id="2147491573" r:id="rId4"/>
    <p:sldLayoutId id="2147491578" r:id="rId5"/>
    <p:sldLayoutId id="2147491577" r:id="rId6"/>
    <p:sldLayoutId id="2147491574" r:id="rId7"/>
    <p:sldLayoutId id="2147491576" r:id="rId8"/>
    <p:sldLayoutId id="2147491579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Relationship Id="rId9" Type="http://schemas.openxmlformats.org/officeDocument/2006/relationships/image" Target="../media/image28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0105" y="3161234"/>
            <a:ext cx="9151790" cy="978729"/>
          </a:xfrm>
        </p:spPr>
        <p:txBody>
          <a:bodyPr/>
          <a:lstStyle/>
          <a:p>
            <a:r>
              <a:rPr lang="en-US" sz="3200" dirty="0">
                <a:latin typeface="Ford Antenna Regular" panose="02000503000000020004" pitchFamily="50" charset="0"/>
              </a:rPr>
              <a:t>Predictive Maintenance</a:t>
            </a:r>
            <a:br>
              <a:rPr lang="en-US" sz="3200" dirty="0">
                <a:latin typeface="Ford Antenna Regular" panose="02000503000000020004" pitchFamily="50" charset="0"/>
              </a:rPr>
            </a:br>
            <a:r>
              <a:rPr lang="en-US" sz="3200" dirty="0">
                <a:latin typeface="Ford Antenna Regular" panose="02000503000000020004" pitchFamily="50" charset="0"/>
              </a:rPr>
              <a:t>PDM</a:t>
            </a:r>
            <a:endParaRPr lang="tr-TR" sz="3200" dirty="0">
              <a:latin typeface="Ford Antenna Regular" panose="02000503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283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0D14D75-655B-1FC9-569F-683D70316766}"/>
              </a:ext>
            </a:extLst>
          </p:cNvPr>
          <p:cNvSpPr/>
          <p:nvPr/>
        </p:nvSpPr>
        <p:spPr>
          <a:xfrm>
            <a:off x="8683525" y="753845"/>
            <a:ext cx="2655421" cy="9333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A156EE0-87AB-4992-ADD5-612C3F7B2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120525"/>
            <a:ext cx="776816" cy="424732"/>
          </a:xfrm>
          <a:noFill/>
        </p:spPr>
        <p:txBody>
          <a:bodyPr vert="horz" wrap="none" lIns="0" tIns="45720" rIns="91440" bIns="45720" rtlCol="0" anchor="ctr">
            <a:spAutoFit/>
          </a:bodyPr>
          <a:lstStyle/>
          <a:p>
            <a:pPr defTabSz="914400"/>
            <a:r>
              <a:rPr lang="tr-TR" sz="2400" dirty="0" err="1">
                <a:solidFill>
                  <a:srgbClr val="002060"/>
                </a:solidFill>
                <a:latin typeface="+mn-lt"/>
                <a:ea typeface="+mn-ea"/>
                <a:cs typeface="+mn-cs"/>
              </a:rPr>
              <a:t>Pdm</a:t>
            </a:r>
            <a:endParaRPr lang="en-US" sz="2400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3C7A9FF2-D447-4646-A898-73BC76DB5441}"/>
              </a:ext>
            </a:extLst>
          </p:cNvPr>
          <p:cNvGrpSpPr/>
          <p:nvPr/>
        </p:nvGrpSpPr>
        <p:grpSpPr>
          <a:xfrm>
            <a:off x="549058" y="3796315"/>
            <a:ext cx="6926528" cy="2476340"/>
            <a:chOff x="353298" y="2084677"/>
            <a:chExt cx="11305299" cy="3763086"/>
          </a:xfrm>
        </p:grpSpPr>
        <p:sp>
          <p:nvSpPr>
            <p:cNvPr id="81" name="Rectangle: Rounded Corners 80">
              <a:extLst>
                <a:ext uri="{FF2B5EF4-FFF2-40B4-BE49-F238E27FC236}">
                  <a16:creationId xmlns:a16="http://schemas.microsoft.com/office/drawing/2014/main" id="{1DABD1B2-9371-4D8F-A03C-D4D076F03B38}"/>
                </a:ext>
              </a:extLst>
            </p:cNvPr>
            <p:cNvSpPr/>
            <p:nvPr/>
          </p:nvSpPr>
          <p:spPr>
            <a:xfrm>
              <a:off x="353298" y="2084677"/>
              <a:ext cx="11305299" cy="3718183"/>
            </a:xfrm>
            <a:prstGeom prst="roundRect">
              <a:avLst>
                <a:gd name="adj" fmla="val 6979"/>
              </a:avLst>
            </a:prstGeom>
            <a:gradFill flip="none" rotWithShape="1">
              <a:gsLst>
                <a:gs pos="0">
                  <a:srgbClr val="5B9BD5">
                    <a:alpha val="59000"/>
                  </a:srgbClr>
                </a:gs>
                <a:gs pos="92000">
                  <a:srgbClr val="5B9BD5">
                    <a:alpha val="0"/>
                  </a:srgb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FordAntenna Light"/>
                <a:ea typeface="+mn-ea"/>
                <a:cs typeface="+mn-cs"/>
              </a:endParaRPr>
            </a:p>
          </p:txBody>
        </p: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3000FA39-D374-46C7-BEFB-9F6BD6913375}"/>
                </a:ext>
              </a:extLst>
            </p:cNvPr>
            <p:cNvGrpSpPr/>
            <p:nvPr/>
          </p:nvGrpSpPr>
          <p:grpSpPr>
            <a:xfrm>
              <a:off x="505700" y="2440871"/>
              <a:ext cx="10948361" cy="3035629"/>
              <a:chOff x="505700" y="2212270"/>
              <a:chExt cx="10211595" cy="3744975"/>
            </a:xfrm>
          </p:grpSpPr>
          <p:sp>
            <p:nvSpPr>
              <p:cNvPr id="104" name="Rectangle: Rounded Corners 103">
                <a:extLst>
                  <a:ext uri="{FF2B5EF4-FFF2-40B4-BE49-F238E27FC236}">
                    <a16:creationId xmlns:a16="http://schemas.microsoft.com/office/drawing/2014/main" id="{3CC2FC91-81AE-4433-B9E0-4BC7AC9BF3DF}"/>
                  </a:ext>
                </a:extLst>
              </p:cNvPr>
              <p:cNvSpPr/>
              <p:nvPr/>
            </p:nvSpPr>
            <p:spPr>
              <a:xfrm>
                <a:off x="505700" y="2212270"/>
                <a:ext cx="2391462" cy="3718182"/>
              </a:xfrm>
              <a:prstGeom prst="roundRect">
                <a:avLst>
                  <a:gd name="adj" fmla="val 6979"/>
                </a:avLst>
              </a:prstGeom>
              <a:gradFill flip="none" rotWithShape="1">
                <a:gsLst>
                  <a:gs pos="0">
                    <a:srgbClr val="5B9BD5">
                      <a:alpha val="59000"/>
                    </a:srgbClr>
                  </a:gs>
                  <a:gs pos="92000">
                    <a:srgbClr val="5B9BD5">
                      <a:alpha val="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FordAntenna Light"/>
                  <a:ea typeface="+mn-ea"/>
                  <a:cs typeface="+mn-cs"/>
                </a:endParaRPr>
              </a:p>
            </p:txBody>
          </p:sp>
          <p:sp>
            <p:nvSpPr>
              <p:cNvPr id="105" name="Rectangle: Rounded Corners 104">
                <a:extLst>
                  <a:ext uri="{FF2B5EF4-FFF2-40B4-BE49-F238E27FC236}">
                    <a16:creationId xmlns:a16="http://schemas.microsoft.com/office/drawing/2014/main" id="{53A5DD6A-50DC-4EEE-B37E-6AD6DCB03FA0}"/>
                  </a:ext>
                </a:extLst>
              </p:cNvPr>
              <p:cNvSpPr/>
              <p:nvPr/>
            </p:nvSpPr>
            <p:spPr>
              <a:xfrm>
                <a:off x="3112411" y="2221201"/>
                <a:ext cx="2391462" cy="3718182"/>
              </a:xfrm>
              <a:prstGeom prst="roundRect">
                <a:avLst>
                  <a:gd name="adj" fmla="val 6979"/>
                </a:avLst>
              </a:prstGeom>
              <a:gradFill flip="none" rotWithShape="1">
                <a:gsLst>
                  <a:gs pos="0">
                    <a:srgbClr val="5B9BD5">
                      <a:alpha val="59000"/>
                    </a:srgbClr>
                  </a:gs>
                  <a:gs pos="92000">
                    <a:srgbClr val="5B9BD5">
                      <a:alpha val="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FordAntenna Light"/>
                  <a:ea typeface="+mn-ea"/>
                  <a:cs typeface="+mn-cs"/>
                </a:endParaRPr>
              </a:p>
            </p:txBody>
          </p:sp>
          <p:sp>
            <p:nvSpPr>
              <p:cNvPr id="106" name="Rectangle: Rounded Corners 105">
                <a:extLst>
                  <a:ext uri="{FF2B5EF4-FFF2-40B4-BE49-F238E27FC236}">
                    <a16:creationId xmlns:a16="http://schemas.microsoft.com/office/drawing/2014/main" id="{B2444D8D-D3CE-4BDE-9AD0-5BE36606BAEF}"/>
                  </a:ext>
                </a:extLst>
              </p:cNvPr>
              <p:cNvSpPr/>
              <p:nvPr/>
            </p:nvSpPr>
            <p:spPr>
              <a:xfrm>
                <a:off x="5719122" y="2230132"/>
                <a:ext cx="2391462" cy="3718182"/>
              </a:xfrm>
              <a:prstGeom prst="roundRect">
                <a:avLst>
                  <a:gd name="adj" fmla="val 6979"/>
                </a:avLst>
              </a:prstGeom>
              <a:gradFill flip="none" rotWithShape="1">
                <a:gsLst>
                  <a:gs pos="0">
                    <a:srgbClr val="5B9BD5">
                      <a:alpha val="59000"/>
                    </a:srgbClr>
                  </a:gs>
                  <a:gs pos="92000">
                    <a:srgbClr val="5B9BD5">
                      <a:alpha val="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FordAntenna Light"/>
                  <a:ea typeface="+mn-ea"/>
                  <a:cs typeface="+mn-cs"/>
                </a:endParaRPr>
              </a:p>
            </p:txBody>
          </p:sp>
          <p:sp>
            <p:nvSpPr>
              <p:cNvPr id="107" name="Rectangle: Rounded Corners 106">
                <a:extLst>
                  <a:ext uri="{FF2B5EF4-FFF2-40B4-BE49-F238E27FC236}">
                    <a16:creationId xmlns:a16="http://schemas.microsoft.com/office/drawing/2014/main" id="{C91E5C1A-97AE-4FBF-8537-422CBAA5BCD0}"/>
                  </a:ext>
                </a:extLst>
              </p:cNvPr>
              <p:cNvSpPr/>
              <p:nvPr/>
            </p:nvSpPr>
            <p:spPr>
              <a:xfrm>
                <a:off x="8325833" y="2239063"/>
                <a:ext cx="2391462" cy="3718182"/>
              </a:xfrm>
              <a:prstGeom prst="roundRect">
                <a:avLst>
                  <a:gd name="adj" fmla="val 6979"/>
                </a:avLst>
              </a:prstGeom>
              <a:gradFill flip="none" rotWithShape="1">
                <a:gsLst>
                  <a:gs pos="0">
                    <a:srgbClr val="5B9BD5">
                      <a:alpha val="59000"/>
                    </a:srgbClr>
                  </a:gs>
                  <a:gs pos="92000">
                    <a:srgbClr val="5B9BD5">
                      <a:alpha val="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FordAntenna Light"/>
                  <a:ea typeface="+mn-ea"/>
                  <a:cs typeface="+mn-cs"/>
                </a:endParaRPr>
              </a:p>
            </p:txBody>
          </p:sp>
        </p:grpSp>
        <p:sp>
          <p:nvSpPr>
            <p:cNvPr id="83" name="TextBox 12">
              <a:extLst>
                <a:ext uri="{FF2B5EF4-FFF2-40B4-BE49-F238E27FC236}">
                  <a16:creationId xmlns:a16="http://schemas.microsoft.com/office/drawing/2014/main" id="{AFB8BBE5-960B-43CC-94FC-F6DC627FA1AF}"/>
                </a:ext>
              </a:extLst>
            </p:cNvPr>
            <p:cNvSpPr txBox="1"/>
            <p:nvPr/>
          </p:nvSpPr>
          <p:spPr>
            <a:xfrm>
              <a:off x="768201" y="2524489"/>
              <a:ext cx="2039002" cy="662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FordAntenna Light"/>
                  <a:ea typeface="+mn-ea"/>
                  <a:cs typeface="+mn-cs"/>
                </a:rPr>
                <a:t>High Anomally </a:t>
              </a:r>
              <a:br>
                <a:rPr kumimoji="0" lang="tr-T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FordAntenna Light"/>
                  <a:ea typeface="+mn-ea"/>
                  <a:cs typeface="+mn-cs"/>
                </a:rPr>
              </a:br>
              <a:r>
                <a:rPr kumimoji="0" lang="tr-T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FordAntenna Light"/>
                  <a:ea typeface="+mn-ea"/>
                  <a:cs typeface="+mn-cs"/>
                </a:rPr>
                <a:t>Score</a:t>
              </a:r>
            </a:p>
          </p:txBody>
        </p:sp>
        <p:sp>
          <p:nvSpPr>
            <p:cNvPr id="84" name="TextBox 13">
              <a:extLst>
                <a:ext uri="{FF2B5EF4-FFF2-40B4-BE49-F238E27FC236}">
                  <a16:creationId xmlns:a16="http://schemas.microsoft.com/office/drawing/2014/main" id="{FFBE4360-481D-46C5-8C7C-8C8B4838CF4A}"/>
                </a:ext>
              </a:extLst>
            </p:cNvPr>
            <p:cNvSpPr txBox="1"/>
            <p:nvPr/>
          </p:nvSpPr>
          <p:spPr>
            <a:xfrm>
              <a:off x="3593211" y="2375563"/>
              <a:ext cx="1952311" cy="9277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FordAntenna Light"/>
                  <a:ea typeface="+mn-ea"/>
                  <a:cs typeface="+mn-cs"/>
                </a:rPr>
                <a:t>Automatic </a:t>
              </a:r>
              <a:br>
                <a:rPr kumimoji="0" lang="tr-T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FordAntenna Light"/>
                  <a:ea typeface="+mn-ea"/>
                  <a:cs typeface="+mn-cs"/>
                </a:rPr>
              </a:br>
              <a:r>
                <a:rPr kumimoji="0" lang="tr-T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FordAntenna Light"/>
                  <a:ea typeface="+mn-ea"/>
                  <a:cs typeface="+mn-cs"/>
                </a:rPr>
                <a:t>Warning System</a:t>
              </a:r>
            </a:p>
          </p:txBody>
        </p:sp>
        <p:sp>
          <p:nvSpPr>
            <p:cNvPr id="85" name="TextBox 14">
              <a:extLst>
                <a:ext uri="{FF2B5EF4-FFF2-40B4-BE49-F238E27FC236}">
                  <a16:creationId xmlns:a16="http://schemas.microsoft.com/office/drawing/2014/main" id="{137B017F-8801-409C-9745-9A45E8241C39}"/>
                </a:ext>
              </a:extLst>
            </p:cNvPr>
            <p:cNvSpPr txBox="1"/>
            <p:nvPr/>
          </p:nvSpPr>
          <p:spPr>
            <a:xfrm>
              <a:off x="6290380" y="2508096"/>
              <a:ext cx="2200055" cy="662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FordAntenna Light"/>
                  <a:ea typeface="+mn-ea"/>
                  <a:cs typeface="+mn-cs"/>
                </a:rPr>
                <a:t>Data-driven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FordAntenna Light"/>
                  <a:ea typeface="+mn-ea"/>
                  <a:cs typeface="+mn-cs"/>
                </a:rPr>
                <a:t>Planning</a:t>
              </a:r>
            </a:p>
          </p:txBody>
        </p:sp>
        <p:sp>
          <p:nvSpPr>
            <p:cNvPr id="86" name="TextBox 15">
              <a:extLst>
                <a:ext uri="{FF2B5EF4-FFF2-40B4-BE49-F238E27FC236}">
                  <a16:creationId xmlns:a16="http://schemas.microsoft.com/office/drawing/2014/main" id="{0747557B-A3BE-4C58-8755-3F3892A8AEC1}"/>
                </a:ext>
              </a:extLst>
            </p:cNvPr>
            <p:cNvSpPr txBox="1"/>
            <p:nvPr/>
          </p:nvSpPr>
          <p:spPr>
            <a:xfrm>
              <a:off x="9180092" y="2532255"/>
              <a:ext cx="1983934" cy="662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FordAntenna Light"/>
                  <a:ea typeface="+mn-ea"/>
                  <a:cs typeface="+mn-cs"/>
                </a:rPr>
                <a:t>Maintenance </a:t>
              </a:r>
              <a:br>
                <a:rPr kumimoji="0" lang="tr-T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FordAntenna Light"/>
                  <a:ea typeface="+mn-ea"/>
                  <a:cs typeface="+mn-cs"/>
                </a:rPr>
              </a:br>
              <a:r>
                <a:rPr kumimoji="0" lang="tr-T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FordAntenna Light"/>
                  <a:ea typeface="+mn-ea"/>
                  <a:cs typeface="+mn-cs"/>
                </a:rPr>
                <a:t>Check</a:t>
              </a:r>
            </a:p>
          </p:txBody>
        </p:sp>
        <p:pic>
          <p:nvPicPr>
            <p:cNvPr id="87" name="Graphic 30">
              <a:extLst>
                <a:ext uri="{FF2B5EF4-FFF2-40B4-BE49-F238E27FC236}">
                  <a16:creationId xmlns:a16="http://schemas.microsoft.com/office/drawing/2014/main" id="{79B72A3D-114C-4428-AD31-F5A9AD6045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176415" y="3490114"/>
              <a:ext cx="866497" cy="1041691"/>
            </a:xfrm>
            <a:prstGeom prst="rect">
              <a:avLst/>
            </a:prstGeom>
          </p:spPr>
        </p:pic>
        <p:pic>
          <p:nvPicPr>
            <p:cNvPr id="88" name="Graphic 32">
              <a:extLst>
                <a:ext uri="{FF2B5EF4-FFF2-40B4-BE49-F238E27FC236}">
                  <a16:creationId xmlns:a16="http://schemas.microsoft.com/office/drawing/2014/main" id="{3F57F8AF-2E57-4DC1-8140-CF55A5CEE5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716138" y="3512717"/>
              <a:ext cx="911844" cy="889783"/>
            </a:xfrm>
            <a:prstGeom prst="rect">
              <a:avLst/>
            </a:prstGeom>
          </p:spPr>
        </p:pic>
        <p:pic>
          <p:nvPicPr>
            <p:cNvPr id="89" name="Graphic 34">
              <a:extLst>
                <a:ext uri="{FF2B5EF4-FFF2-40B4-BE49-F238E27FC236}">
                  <a16:creationId xmlns:a16="http://schemas.microsoft.com/office/drawing/2014/main" id="{9182A2BA-551F-464D-A994-A176E2BAB5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274273" y="3526385"/>
              <a:ext cx="1050341" cy="1050341"/>
            </a:xfrm>
            <a:prstGeom prst="rect">
              <a:avLst/>
            </a:prstGeom>
          </p:spPr>
        </p:pic>
        <p:pic>
          <p:nvPicPr>
            <p:cNvPr id="90" name="Graphic 36">
              <a:extLst>
                <a:ext uri="{FF2B5EF4-FFF2-40B4-BE49-F238E27FC236}">
                  <a16:creationId xmlns:a16="http://schemas.microsoft.com/office/drawing/2014/main" id="{51D317BD-DB78-4EA1-913B-4B03D193DD8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855995" y="3526385"/>
              <a:ext cx="1042558" cy="1038214"/>
            </a:xfrm>
            <a:prstGeom prst="rect">
              <a:avLst/>
            </a:prstGeom>
          </p:spPr>
        </p:pic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68232E72-2BCF-495E-8C44-52B16D6B7C31}"/>
                </a:ext>
              </a:extLst>
            </p:cNvPr>
            <p:cNvGrpSpPr/>
            <p:nvPr/>
          </p:nvGrpSpPr>
          <p:grpSpPr>
            <a:xfrm>
              <a:off x="603636" y="4692316"/>
              <a:ext cx="6786771" cy="1155447"/>
              <a:chOff x="603636" y="4463716"/>
              <a:chExt cx="6786771" cy="1155447"/>
            </a:xfrm>
          </p:grpSpPr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86DE6676-519E-4426-B350-A5E544BF0B15}"/>
                  </a:ext>
                </a:extLst>
              </p:cNvPr>
              <p:cNvGrpSpPr/>
              <p:nvPr/>
            </p:nvGrpSpPr>
            <p:grpSpPr>
              <a:xfrm>
                <a:off x="1913021" y="4463716"/>
                <a:ext cx="5477386" cy="469231"/>
                <a:chOff x="1913021" y="4463716"/>
                <a:chExt cx="5477386" cy="469231"/>
              </a:xfrm>
            </p:grpSpPr>
            <p:cxnSp>
              <p:nvCxnSpPr>
                <p:cNvPr id="101" name="Straight Connector 100">
                  <a:extLst>
                    <a:ext uri="{FF2B5EF4-FFF2-40B4-BE49-F238E27FC236}">
                      <a16:creationId xmlns:a16="http://schemas.microsoft.com/office/drawing/2014/main" id="{B169F187-7D50-48E0-BD61-AE6E8C8F51D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13021" y="4463716"/>
                  <a:ext cx="0" cy="469231"/>
                </a:xfrm>
                <a:prstGeom prst="line">
                  <a:avLst/>
                </a:prstGeom>
                <a:noFill/>
                <a:ln w="34925" cap="rnd" cmpd="sng" algn="ctr">
                  <a:solidFill>
                    <a:srgbClr val="FFCB78"/>
                  </a:solidFill>
                  <a:prstDash val="solid"/>
                  <a:round/>
                  <a:headEnd type="triangle"/>
                </a:ln>
                <a:effectLst/>
              </p:spPr>
            </p:cxnSp>
            <p:cxnSp>
              <p:nvCxnSpPr>
                <p:cNvPr id="102" name="Straight Connector 101">
                  <a:extLst>
                    <a:ext uri="{FF2B5EF4-FFF2-40B4-BE49-F238E27FC236}">
                      <a16:creationId xmlns:a16="http://schemas.microsoft.com/office/drawing/2014/main" id="{B68B4F6B-1FB7-4004-8168-7D605513A11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390407" y="4608095"/>
                  <a:ext cx="0" cy="324851"/>
                </a:xfrm>
                <a:prstGeom prst="line">
                  <a:avLst/>
                </a:prstGeom>
                <a:noFill/>
                <a:ln w="34925" cap="rnd" cmpd="sng" algn="ctr">
                  <a:solidFill>
                    <a:srgbClr val="FFCB78"/>
                  </a:solidFill>
                  <a:prstDash val="solid"/>
                  <a:round/>
                  <a:headEnd type="oval"/>
                </a:ln>
                <a:effectLst/>
              </p:spPr>
            </p:cxnSp>
            <p:cxnSp>
              <p:nvCxnSpPr>
                <p:cNvPr id="103" name="Straight Connector 102">
                  <a:extLst>
                    <a:ext uri="{FF2B5EF4-FFF2-40B4-BE49-F238E27FC236}">
                      <a16:creationId xmlns:a16="http://schemas.microsoft.com/office/drawing/2014/main" id="{D2B28614-BF27-4362-A75B-6AABEA8A189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13021" y="4932946"/>
                  <a:ext cx="5464253" cy="0"/>
                </a:xfrm>
                <a:prstGeom prst="line">
                  <a:avLst/>
                </a:prstGeom>
                <a:noFill/>
                <a:ln w="34925" cap="rnd" cmpd="sng" algn="ctr">
                  <a:solidFill>
                    <a:srgbClr val="FFCB78"/>
                  </a:solidFill>
                  <a:prstDash val="solid"/>
                  <a:round/>
                </a:ln>
                <a:effectLst/>
              </p:spPr>
            </p:cxnSp>
          </p:grpSp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585BE71C-27F2-4FCD-8A35-AB69A0556625}"/>
                  </a:ext>
                </a:extLst>
              </p:cNvPr>
              <p:cNvGrpSpPr/>
              <p:nvPr/>
            </p:nvGrpSpPr>
            <p:grpSpPr>
              <a:xfrm>
                <a:off x="603636" y="4511842"/>
                <a:ext cx="5477386" cy="922078"/>
                <a:chOff x="1913021" y="4299627"/>
                <a:chExt cx="5477386" cy="633320"/>
              </a:xfrm>
            </p:grpSpPr>
            <p:cxnSp>
              <p:nvCxnSpPr>
                <p:cNvPr id="98" name="Straight Connector 97">
                  <a:extLst>
                    <a:ext uri="{FF2B5EF4-FFF2-40B4-BE49-F238E27FC236}">
                      <a16:creationId xmlns:a16="http://schemas.microsoft.com/office/drawing/2014/main" id="{CBBC3CD3-B7D4-4CFA-8E4C-522E07EB38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13021" y="4299627"/>
                  <a:ext cx="0" cy="633320"/>
                </a:xfrm>
                <a:prstGeom prst="line">
                  <a:avLst/>
                </a:prstGeom>
                <a:noFill/>
                <a:ln w="34925" cap="rnd" cmpd="sng" algn="ctr">
                  <a:solidFill>
                    <a:srgbClr val="1CB7C9"/>
                  </a:solidFill>
                  <a:prstDash val="solid"/>
                  <a:round/>
                  <a:headEnd type="oval"/>
                </a:ln>
                <a:effectLst/>
              </p:spPr>
            </p:cxnSp>
            <p:cxnSp>
              <p:nvCxnSpPr>
                <p:cNvPr id="99" name="Straight Connector 98">
                  <a:extLst>
                    <a:ext uri="{FF2B5EF4-FFF2-40B4-BE49-F238E27FC236}">
                      <a16:creationId xmlns:a16="http://schemas.microsoft.com/office/drawing/2014/main" id="{BFD2E6B1-C956-4E8B-A667-5282F88096B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390407" y="4371817"/>
                  <a:ext cx="0" cy="561129"/>
                </a:xfrm>
                <a:prstGeom prst="line">
                  <a:avLst/>
                </a:prstGeom>
                <a:noFill/>
                <a:ln w="34925" cap="rnd" cmpd="sng" algn="ctr">
                  <a:solidFill>
                    <a:srgbClr val="1CB7C9"/>
                  </a:solidFill>
                  <a:prstDash val="solid"/>
                  <a:round/>
                  <a:headEnd type="triangle"/>
                </a:ln>
                <a:effectLst/>
              </p:spPr>
            </p:cxnSp>
            <p:cxnSp>
              <p:nvCxnSpPr>
                <p:cNvPr id="100" name="Straight Connector 99">
                  <a:extLst>
                    <a:ext uri="{FF2B5EF4-FFF2-40B4-BE49-F238E27FC236}">
                      <a16:creationId xmlns:a16="http://schemas.microsoft.com/office/drawing/2014/main" id="{CB2804D1-0250-4812-B5E9-342888A9AEE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13021" y="4932946"/>
                  <a:ext cx="5464253" cy="0"/>
                </a:xfrm>
                <a:prstGeom prst="line">
                  <a:avLst/>
                </a:prstGeom>
                <a:noFill/>
                <a:ln w="34925" cap="rnd" cmpd="sng" algn="ctr">
                  <a:solidFill>
                    <a:srgbClr val="1CB7C9"/>
                  </a:solidFill>
                  <a:prstDash val="solid"/>
                  <a:round/>
                </a:ln>
                <a:effectLst/>
              </p:spPr>
            </p:cxnSp>
          </p:grpSp>
          <p:sp>
            <p:nvSpPr>
              <p:cNvPr id="97" name="TextBox 17">
                <a:extLst>
                  <a:ext uri="{FF2B5EF4-FFF2-40B4-BE49-F238E27FC236}">
                    <a16:creationId xmlns:a16="http://schemas.microsoft.com/office/drawing/2014/main" id="{3A23F98B-8398-467F-9866-CC3474087A8E}"/>
                  </a:ext>
                </a:extLst>
              </p:cNvPr>
              <p:cNvSpPr txBox="1"/>
              <p:nvPr/>
            </p:nvSpPr>
            <p:spPr>
              <a:xfrm>
                <a:off x="4756856" y="5316208"/>
                <a:ext cx="2498186" cy="302955"/>
              </a:xfrm>
              <a:prstGeom prst="roundRect">
                <a:avLst>
                  <a:gd name="adj" fmla="val 50000"/>
                </a:avLst>
              </a:prstGeom>
              <a:solidFill>
                <a:srgbClr val="1CB7C9"/>
              </a:solidFill>
            </p:spPr>
            <p:txBody>
              <a:bodyPr wrap="square" lIns="0" tIns="0" rIns="0" bIns="0" rtlCol="0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Ford Antenna Medium"/>
                    <a:ea typeface="+mn-ea"/>
                    <a:cs typeface="+mn-cs"/>
                  </a:rPr>
                  <a:t>Feedbacks</a:t>
                </a:r>
              </a:p>
            </p:txBody>
          </p:sp>
        </p:grp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7629FCDC-CDBA-4984-A9D8-376BFF417FC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07204" y="3935458"/>
              <a:ext cx="786008" cy="0"/>
            </a:xfrm>
            <a:prstGeom prst="line">
              <a:avLst/>
            </a:prstGeom>
            <a:noFill/>
            <a:ln w="92075" cap="rnd" cmpd="sng" algn="ctr">
              <a:solidFill>
                <a:srgbClr val="FF6600"/>
              </a:solidFill>
              <a:prstDash val="solid"/>
              <a:round/>
              <a:headEnd type="triangle"/>
            </a:ln>
            <a:effectLst/>
          </p:spPr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A69FFB38-3F72-4098-81AF-655690B3EC5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11638" y="3935458"/>
              <a:ext cx="786008" cy="0"/>
            </a:xfrm>
            <a:prstGeom prst="line">
              <a:avLst/>
            </a:prstGeom>
            <a:noFill/>
            <a:ln w="92075" cap="rnd" cmpd="sng" algn="ctr">
              <a:solidFill>
                <a:srgbClr val="FF6600"/>
              </a:solidFill>
              <a:prstDash val="solid"/>
              <a:round/>
              <a:headEnd type="triangle"/>
            </a:ln>
            <a:effectLst/>
          </p:spPr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CAAC1D29-B4DC-4254-8E6C-7EFBFBDD200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04040" y="3935458"/>
              <a:ext cx="786008" cy="0"/>
            </a:xfrm>
            <a:prstGeom prst="line">
              <a:avLst/>
            </a:prstGeom>
            <a:noFill/>
            <a:ln w="92075" cap="rnd" cmpd="sng" algn="ctr">
              <a:solidFill>
                <a:srgbClr val="FF6600"/>
              </a:solidFill>
              <a:prstDash val="solid"/>
              <a:round/>
              <a:headEnd type="triangle"/>
            </a:ln>
            <a:effectLst/>
          </p:spPr>
        </p:cxnSp>
      </p:grpSp>
      <p:sp>
        <p:nvSpPr>
          <p:cNvPr id="2" name="ee4pContent1">
            <a:extLst>
              <a:ext uri="{FF2B5EF4-FFF2-40B4-BE49-F238E27FC236}">
                <a16:creationId xmlns:a16="http://schemas.microsoft.com/office/drawing/2014/main" id="{2EEDCB57-404E-BB45-A63B-5D83BC94C72E}"/>
              </a:ext>
            </a:extLst>
          </p:cNvPr>
          <p:cNvSpPr txBox="1"/>
          <p:nvPr/>
        </p:nvSpPr>
        <p:spPr>
          <a:xfrm>
            <a:off x="658762" y="1423911"/>
            <a:ext cx="6995127" cy="2708947"/>
          </a:xfrm>
          <a:prstGeom prst="rect">
            <a:avLst/>
          </a:prstGeom>
          <a:ln cap="rnd">
            <a:noFill/>
          </a:ln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000" lvl="1" indent="0">
              <a:lnSpc>
                <a:spcPct val="150000"/>
              </a:lnSpc>
              <a:spcAft>
                <a:spcPts val="600"/>
              </a:spcAft>
              <a:buClr>
                <a:srgbClr val="ED4422">
                  <a:lumMod val="100000"/>
                </a:srgbClr>
              </a:buClr>
              <a:buSzPct val="100000"/>
              <a:buNone/>
            </a:pPr>
            <a:r>
              <a:rPr lang="en-US" dirty="0"/>
              <a:t>Increased overall output without additional investment on capacity. </a:t>
            </a:r>
          </a:p>
          <a:p>
            <a:pPr marL="126000" lvl="1" indent="0">
              <a:lnSpc>
                <a:spcPct val="150000"/>
              </a:lnSpc>
              <a:spcAft>
                <a:spcPts val="600"/>
              </a:spcAft>
              <a:buClr>
                <a:srgbClr val="ED4422">
                  <a:lumMod val="100000"/>
                </a:srgbClr>
              </a:buClr>
              <a:buSzPct val="100000"/>
              <a:buNone/>
            </a:pPr>
            <a:r>
              <a:rPr lang="en-US" dirty="0"/>
              <a:t>Maintenance employee engagement increased.</a:t>
            </a:r>
          </a:p>
          <a:p>
            <a:pPr marL="126000" lvl="1" indent="0">
              <a:lnSpc>
                <a:spcPct val="150000"/>
              </a:lnSpc>
              <a:spcAft>
                <a:spcPts val="600"/>
              </a:spcAft>
              <a:buClr>
                <a:srgbClr val="ED4422">
                  <a:lumMod val="100000"/>
                </a:srgbClr>
              </a:buClr>
              <a:buSzPct val="100000"/>
              <a:buNone/>
            </a:pPr>
            <a:r>
              <a:rPr lang="en-US" dirty="0"/>
              <a:t>Paper-based data collection has been eliminated on KPI calculation and plant monitoring.</a:t>
            </a:r>
            <a:endParaRPr lang="tr-TR" dirty="0"/>
          </a:p>
          <a:p>
            <a:pPr marL="126000" lvl="1" indent="0">
              <a:lnSpc>
                <a:spcPct val="150000"/>
              </a:lnSpc>
              <a:spcAft>
                <a:spcPts val="600"/>
              </a:spcAft>
              <a:buClr>
                <a:srgbClr val="ED4422">
                  <a:lumMod val="100000"/>
                </a:srgbClr>
              </a:buClr>
              <a:buSzPct val="100000"/>
              <a:buNone/>
            </a:pPr>
            <a:r>
              <a:rPr lang="en-US" dirty="0"/>
              <a:t>Automated processes have increased employee productivity.</a:t>
            </a:r>
          </a:p>
          <a:p>
            <a:pPr marL="126000" lvl="1" indent="0">
              <a:lnSpc>
                <a:spcPct val="150000"/>
              </a:lnSpc>
              <a:spcAft>
                <a:spcPts val="600"/>
              </a:spcAft>
              <a:buClr>
                <a:srgbClr val="ED4422">
                  <a:lumMod val="100000"/>
                </a:srgbClr>
              </a:buClr>
              <a:buSzPct val="100000"/>
              <a:buNone/>
            </a:pPr>
            <a:endParaRPr lang="en-US" sz="1600" dirty="0">
              <a:solidFill>
                <a:srgbClr val="575757">
                  <a:lumMod val="100000"/>
                </a:srgbClr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2CB6EC3-A0B7-EC45-9C8D-691B19E7F99F}"/>
              </a:ext>
            </a:extLst>
          </p:cNvPr>
          <p:cNvGrpSpPr>
            <a:grpSpLocks noChangeAspect="1"/>
          </p:cNvGrpSpPr>
          <p:nvPr/>
        </p:nvGrpSpPr>
        <p:grpSpPr>
          <a:xfrm>
            <a:off x="230801" y="3100032"/>
            <a:ext cx="433506" cy="433087"/>
            <a:chOff x="5273675" y="2606675"/>
            <a:chExt cx="1646238" cy="1644650"/>
          </a:xfrm>
        </p:grpSpPr>
        <p:sp>
          <p:nvSpPr>
            <p:cNvPr id="28" name="AutoShape 3">
              <a:extLst>
                <a:ext uri="{FF2B5EF4-FFF2-40B4-BE49-F238E27FC236}">
                  <a16:creationId xmlns:a16="http://schemas.microsoft.com/office/drawing/2014/main" id="{E891CEE1-B8B8-034D-98BF-EADD39F6FD9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73675" y="2606675"/>
              <a:ext cx="1646238" cy="164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D99CA5A8-A190-4144-B771-1A45BCB0A482}"/>
                </a:ext>
              </a:extLst>
            </p:cNvPr>
            <p:cNvGrpSpPr/>
            <p:nvPr/>
          </p:nvGrpSpPr>
          <p:grpSpPr>
            <a:xfrm>
              <a:off x="5443538" y="2776538"/>
              <a:ext cx="1304925" cy="1304925"/>
              <a:chOff x="5443538" y="2776538"/>
              <a:chExt cx="1304925" cy="1304925"/>
            </a:xfrm>
          </p:grpSpPr>
          <p:sp>
            <p:nvSpPr>
              <p:cNvPr id="30" name="Freeform 41">
                <a:extLst>
                  <a:ext uri="{FF2B5EF4-FFF2-40B4-BE49-F238E27FC236}">
                    <a16:creationId xmlns:a16="http://schemas.microsoft.com/office/drawing/2014/main" id="{918B72CD-0194-784E-BAF1-C8876DE66A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3538" y="2776538"/>
                <a:ext cx="1304925" cy="1304925"/>
              </a:xfrm>
              <a:custGeom>
                <a:avLst/>
                <a:gdLst>
                  <a:gd name="connsiteX0" fmla="*/ 652462 w 1304925"/>
                  <a:gd name="connsiteY0" fmla="*/ 31750 h 1304925"/>
                  <a:gd name="connsiteX1" fmla="*/ 30162 w 1304925"/>
                  <a:gd name="connsiteY1" fmla="*/ 652463 h 1304925"/>
                  <a:gd name="connsiteX2" fmla="*/ 652462 w 1304925"/>
                  <a:gd name="connsiteY2" fmla="*/ 1273176 h 1304925"/>
                  <a:gd name="connsiteX3" fmla="*/ 1274762 w 1304925"/>
                  <a:gd name="connsiteY3" fmla="*/ 652463 h 1304925"/>
                  <a:gd name="connsiteX4" fmla="*/ 652462 w 1304925"/>
                  <a:gd name="connsiteY4" fmla="*/ 31750 h 1304925"/>
                  <a:gd name="connsiteX5" fmla="*/ 652463 w 1304925"/>
                  <a:gd name="connsiteY5" fmla="*/ 0 h 1304925"/>
                  <a:gd name="connsiteX6" fmla="*/ 1113612 w 1304925"/>
                  <a:gd name="connsiteY6" fmla="*/ 191313 h 1304925"/>
                  <a:gd name="connsiteX7" fmla="*/ 1304925 w 1304925"/>
                  <a:gd name="connsiteY7" fmla="*/ 652463 h 1304925"/>
                  <a:gd name="connsiteX8" fmla="*/ 1113612 w 1304925"/>
                  <a:gd name="connsiteY8" fmla="*/ 1113612 h 1304925"/>
                  <a:gd name="connsiteX9" fmla="*/ 652463 w 1304925"/>
                  <a:gd name="connsiteY9" fmla="*/ 1304925 h 1304925"/>
                  <a:gd name="connsiteX10" fmla="*/ 191313 w 1304925"/>
                  <a:gd name="connsiteY10" fmla="*/ 1113612 h 1304925"/>
                  <a:gd name="connsiteX11" fmla="*/ 0 w 1304925"/>
                  <a:gd name="connsiteY11" fmla="*/ 652463 h 1304925"/>
                  <a:gd name="connsiteX12" fmla="*/ 191313 w 1304925"/>
                  <a:gd name="connsiteY12" fmla="*/ 191313 h 1304925"/>
                  <a:gd name="connsiteX13" fmla="*/ 652463 w 1304925"/>
                  <a:gd name="connsiteY13" fmla="*/ 0 h 1304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04925" h="1304925">
                    <a:moveTo>
                      <a:pt x="652462" y="31750"/>
                    </a:moveTo>
                    <a:cubicBezTo>
                      <a:pt x="308775" y="31750"/>
                      <a:pt x="30162" y="309653"/>
                      <a:pt x="30162" y="652463"/>
                    </a:cubicBezTo>
                    <a:cubicBezTo>
                      <a:pt x="30162" y="995273"/>
                      <a:pt x="308775" y="1273176"/>
                      <a:pt x="652462" y="1273176"/>
                    </a:cubicBezTo>
                    <a:cubicBezTo>
                      <a:pt x="996149" y="1273176"/>
                      <a:pt x="1274762" y="995273"/>
                      <a:pt x="1274762" y="652463"/>
                    </a:cubicBezTo>
                    <a:cubicBezTo>
                      <a:pt x="1274762" y="309653"/>
                      <a:pt x="996149" y="31750"/>
                      <a:pt x="652462" y="31750"/>
                    </a:cubicBezTo>
                    <a:close/>
                    <a:moveTo>
                      <a:pt x="652463" y="0"/>
                    </a:moveTo>
                    <a:cubicBezTo>
                      <a:pt x="826643" y="0"/>
                      <a:pt x="990829" y="67816"/>
                      <a:pt x="1113612" y="191313"/>
                    </a:cubicBezTo>
                    <a:cubicBezTo>
                      <a:pt x="1237109" y="314096"/>
                      <a:pt x="1304925" y="478282"/>
                      <a:pt x="1304925" y="652463"/>
                    </a:cubicBezTo>
                    <a:cubicBezTo>
                      <a:pt x="1304925" y="826643"/>
                      <a:pt x="1237109" y="990829"/>
                      <a:pt x="1113612" y="1113612"/>
                    </a:cubicBezTo>
                    <a:cubicBezTo>
                      <a:pt x="990829" y="1237109"/>
                      <a:pt x="826643" y="1304925"/>
                      <a:pt x="652463" y="1304925"/>
                    </a:cubicBezTo>
                    <a:cubicBezTo>
                      <a:pt x="478282" y="1304925"/>
                      <a:pt x="314096" y="1237109"/>
                      <a:pt x="191313" y="1113612"/>
                    </a:cubicBezTo>
                    <a:cubicBezTo>
                      <a:pt x="67816" y="990829"/>
                      <a:pt x="0" y="826643"/>
                      <a:pt x="0" y="652463"/>
                    </a:cubicBezTo>
                    <a:cubicBezTo>
                      <a:pt x="0" y="478282"/>
                      <a:pt x="67816" y="314096"/>
                      <a:pt x="191313" y="191313"/>
                    </a:cubicBezTo>
                    <a:cubicBezTo>
                      <a:pt x="314096" y="67816"/>
                      <a:pt x="478282" y="0"/>
                      <a:pt x="6524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1" name="Freeform 43">
                <a:extLst>
                  <a:ext uri="{FF2B5EF4-FFF2-40B4-BE49-F238E27FC236}">
                    <a16:creationId xmlns:a16="http://schemas.microsoft.com/office/drawing/2014/main" id="{E3CA40F8-4F0D-7249-9EE1-0E7AA54CE3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5450" y="2840038"/>
                <a:ext cx="1181100" cy="1177925"/>
              </a:xfrm>
              <a:custGeom>
                <a:avLst/>
                <a:gdLst>
                  <a:gd name="connsiteX0" fmla="*/ 319723 w 1181100"/>
                  <a:gd name="connsiteY0" fmla="*/ 1014140 h 1177925"/>
                  <a:gd name="connsiteX1" fmla="*/ 299948 w 1181100"/>
                  <a:gd name="connsiteY1" fmla="*/ 1029834 h 1177925"/>
                  <a:gd name="connsiteX2" fmla="*/ 311559 w 1181100"/>
                  <a:gd name="connsiteY2" fmla="*/ 1074828 h 1177925"/>
                  <a:gd name="connsiteX3" fmla="*/ 357279 w 1181100"/>
                  <a:gd name="connsiteY3" fmla="*/ 1062491 h 1177925"/>
                  <a:gd name="connsiteX4" fmla="*/ 344942 w 1181100"/>
                  <a:gd name="connsiteY4" fmla="*/ 1017496 h 1177925"/>
                  <a:gd name="connsiteX5" fmla="*/ 319723 w 1181100"/>
                  <a:gd name="connsiteY5" fmla="*/ 1014140 h 1177925"/>
                  <a:gd name="connsiteX6" fmla="*/ 864540 w 1181100"/>
                  <a:gd name="connsiteY6" fmla="*/ 1013504 h 1177925"/>
                  <a:gd name="connsiteX7" fmla="*/ 839758 w 1181100"/>
                  <a:gd name="connsiteY7" fmla="*/ 1016488 h 1177925"/>
                  <a:gd name="connsiteX8" fmla="*/ 828388 w 1181100"/>
                  <a:gd name="connsiteY8" fmla="*/ 1060724 h 1177925"/>
                  <a:gd name="connsiteX9" fmla="*/ 872445 w 1181100"/>
                  <a:gd name="connsiteY9" fmla="*/ 1072661 h 1177925"/>
                  <a:gd name="connsiteX10" fmla="*/ 884525 w 1181100"/>
                  <a:gd name="connsiteY10" fmla="*/ 1028425 h 1177925"/>
                  <a:gd name="connsiteX11" fmla="*/ 864540 w 1181100"/>
                  <a:gd name="connsiteY11" fmla="*/ 1013504 h 1177925"/>
                  <a:gd name="connsiteX12" fmla="*/ 143276 w 1181100"/>
                  <a:gd name="connsiteY12" fmla="*/ 821690 h 1177925"/>
                  <a:gd name="connsiteX13" fmla="*/ 118788 w 1181100"/>
                  <a:gd name="connsiteY13" fmla="*/ 825409 h 1177925"/>
                  <a:gd name="connsiteX14" fmla="*/ 106851 w 1181100"/>
                  <a:gd name="connsiteY14" fmla="*/ 870404 h 1177925"/>
                  <a:gd name="connsiteX15" fmla="*/ 151088 w 1181100"/>
                  <a:gd name="connsiteY15" fmla="*/ 882741 h 1177925"/>
                  <a:gd name="connsiteX16" fmla="*/ 163024 w 1181100"/>
                  <a:gd name="connsiteY16" fmla="*/ 837021 h 1177925"/>
                  <a:gd name="connsiteX17" fmla="*/ 143276 w 1181100"/>
                  <a:gd name="connsiteY17" fmla="*/ 821690 h 1177925"/>
                  <a:gd name="connsiteX18" fmla="*/ 1039840 w 1181100"/>
                  <a:gd name="connsiteY18" fmla="*/ 818751 h 1177925"/>
                  <a:gd name="connsiteX19" fmla="*/ 1020476 w 1181100"/>
                  <a:gd name="connsiteY19" fmla="*/ 834118 h 1177925"/>
                  <a:gd name="connsiteX20" fmla="*/ 1032556 w 1181100"/>
                  <a:gd name="connsiteY20" fmla="*/ 878175 h 1177925"/>
                  <a:gd name="connsiteX21" fmla="*/ 1076613 w 1181100"/>
                  <a:gd name="connsiteY21" fmla="*/ 866806 h 1177925"/>
                  <a:gd name="connsiteX22" fmla="*/ 1064533 w 1181100"/>
                  <a:gd name="connsiteY22" fmla="*/ 822038 h 1177925"/>
                  <a:gd name="connsiteX23" fmla="*/ 1039840 w 1181100"/>
                  <a:gd name="connsiteY23" fmla="*/ 818751 h 1177925"/>
                  <a:gd name="connsiteX24" fmla="*/ 901374 w 1181100"/>
                  <a:gd name="connsiteY24" fmla="*/ 330158 h 1177925"/>
                  <a:gd name="connsiteX25" fmla="*/ 885941 w 1181100"/>
                  <a:gd name="connsiteY25" fmla="*/ 334185 h 1177925"/>
                  <a:gd name="connsiteX26" fmla="*/ 604757 w 1181100"/>
                  <a:gd name="connsiteY26" fmla="*/ 536814 h 1177925"/>
                  <a:gd name="connsiteX27" fmla="*/ 591198 w 1181100"/>
                  <a:gd name="connsiteY27" fmla="*/ 534666 h 1177925"/>
                  <a:gd name="connsiteX28" fmla="*/ 574070 w 1181100"/>
                  <a:gd name="connsiteY28" fmla="*/ 537530 h 1177925"/>
                  <a:gd name="connsiteX29" fmla="*/ 398508 w 1181100"/>
                  <a:gd name="connsiteY29" fmla="*/ 437289 h 1177925"/>
                  <a:gd name="connsiteX30" fmla="*/ 369248 w 1181100"/>
                  <a:gd name="connsiteY30" fmla="*/ 443734 h 1177925"/>
                  <a:gd name="connsiteX31" fmla="*/ 375671 w 1181100"/>
                  <a:gd name="connsiteY31" fmla="*/ 472374 h 1177925"/>
                  <a:gd name="connsiteX32" fmla="*/ 538386 w 1181100"/>
                  <a:gd name="connsiteY32" fmla="*/ 587650 h 1177925"/>
                  <a:gd name="connsiteX33" fmla="*/ 591198 w 1181100"/>
                  <a:gd name="connsiteY33" fmla="*/ 641350 h 1177925"/>
                  <a:gd name="connsiteX34" fmla="*/ 644009 w 1181100"/>
                  <a:gd name="connsiteY34" fmla="*/ 587650 h 1177925"/>
                  <a:gd name="connsiteX35" fmla="*/ 644009 w 1181100"/>
                  <a:gd name="connsiteY35" fmla="*/ 585502 h 1177925"/>
                  <a:gd name="connsiteX36" fmla="*/ 911633 w 1181100"/>
                  <a:gd name="connsiteY36" fmla="*/ 367121 h 1177925"/>
                  <a:gd name="connsiteX37" fmla="*/ 915202 w 1181100"/>
                  <a:gd name="connsiteY37" fmla="*/ 338481 h 1177925"/>
                  <a:gd name="connsiteX38" fmla="*/ 901374 w 1181100"/>
                  <a:gd name="connsiteY38" fmla="*/ 330158 h 1177925"/>
                  <a:gd name="connsiteX39" fmla="*/ 124385 w 1181100"/>
                  <a:gd name="connsiteY39" fmla="*/ 296108 h 1177925"/>
                  <a:gd name="connsiteX40" fmla="*/ 104488 w 1181100"/>
                  <a:gd name="connsiteY40" fmla="*/ 311120 h 1177925"/>
                  <a:gd name="connsiteX41" fmla="*/ 116568 w 1181100"/>
                  <a:gd name="connsiteY41" fmla="*/ 355887 h 1177925"/>
                  <a:gd name="connsiteX42" fmla="*/ 160625 w 1181100"/>
                  <a:gd name="connsiteY42" fmla="*/ 343807 h 1177925"/>
                  <a:gd name="connsiteX43" fmla="*/ 148545 w 1181100"/>
                  <a:gd name="connsiteY43" fmla="*/ 299750 h 1177925"/>
                  <a:gd name="connsiteX44" fmla="*/ 124385 w 1181100"/>
                  <a:gd name="connsiteY44" fmla="*/ 296108 h 1177925"/>
                  <a:gd name="connsiteX45" fmla="*/ 1055476 w 1181100"/>
                  <a:gd name="connsiteY45" fmla="*/ 291828 h 1177925"/>
                  <a:gd name="connsiteX46" fmla="*/ 1030456 w 1181100"/>
                  <a:gd name="connsiteY46" fmla="*/ 295184 h 1177925"/>
                  <a:gd name="connsiteX47" fmla="*/ 1018259 w 1181100"/>
                  <a:gd name="connsiteY47" fmla="*/ 340904 h 1177925"/>
                  <a:gd name="connsiteX48" fmla="*/ 1063458 w 1181100"/>
                  <a:gd name="connsiteY48" fmla="*/ 352516 h 1177925"/>
                  <a:gd name="connsiteX49" fmla="*/ 1075654 w 1181100"/>
                  <a:gd name="connsiteY49" fmla="*/ 307522 h 1177925"/>
                  <a:gd name="connsiteX50" fmla="*/ 1055476 w 1181100"/>
                  <a:gd name="connsiteY50" fmla="*/ 291828 h 1177925"/>
                  <a:gd name="connsiteX51" fmla="*/ 333350 w 1181100"/>
                  <a:gd name="connsiteY51" fmla="*/ 102397 h 1177925"/>
                  <a:gd name="connsiteX52" fmla="*/ 308656 w 1181100"/>
                  <a:gd name="connsiteY52" fmla="*/ 105446 h 1177925"/>
                  <a:gd name="connsiteX53" fmla="*/ 296576 w 1181100"/>
                  <a:gd name="connsiteY53" fmla="*/ 150645 h 1177925"/>
                  <a:gd name="connsiteX54" fmla="*/ 341344 w 1181100"/>
                  <a:gd name="connsiteY54" fmla="*/ 162841 h 1177925"/>
                  <a:gd name="connsiteX55" fmla="*/ 352713 w 1181100"/>
                  <a:gd name="connsiteY55" fmla="*/ 117643 h 1177925"/>
                  <a:gd name="connsiteX56" fmla="*/ 333350 w 1181100"/>
                  <a:gd name="connsiteY56" fmla="*/ 102397 h 1177925"/>
                  <a:gd name="connsiteX57" fmla="*/ 844233 w 1181100"/>
                  <a:gd name="connsiteY57" fmla="*/ 99740 h 1177925"/>
                  <a:gd name="connsiteX58" fmla="*/ 823823 w 1181100"/>
                  <a:gd name="connsiteY58" fmla="*/ 115434 h 1177925"/>
                  <a:gd name="connsiteX59" fmla="*/ 836160 w 1181100"/>
                  <a:gd name="connsiteY59" fmla="*/ 160428 h 1177925"/>
                  <a:gd name="connsiteX60" fmla="*/ 881154 w 1181100"/>
                  <a:gd name="connsiteY60" fmla="*/ 148091 h 1177925"/>
                  <a:gd name="connsiteX61" fmla="*/ 869543 w 1181100"/>
                  <a:gd name="connsiteY61" fmla="*/ 103096 h 1177925"/>
                  <a:gd name="connsiteX62" fmla="*/ 844233 w 1181100"/>
                  <a:gd name="connsiteY62" fmla="*/ 99740 h 1177925"/>
                  <a:gd name="connsiteX63" fmla="*/ 556233 w 1181100"/>
                  <a:gd name="connsiteY63" fmla="*/ 0 h 1177925"/>
                  <a:gd name="connsiteX64" fmla="*/ 556233 w 1181100"/>
                  <a:gd name="connsiteY64" fmla="*/ 62747 h 1177925"/>
                  <a:gd name="connsiteX65" fmla="*/ 588405 w 1181100"/>
                  <a:gd name="connsiteY65" fmla="*/ 95546 h 1177925"/>
                  <a:gd name="connsiteX66" fmla="*/ 621293 w 1181100"/>
                  <a:gd name="connsiteY66" fmla="*/ 62747 h 1177925"/>
                  <a:gd name="connsiteX67" fmla="*/ 621293 w 1181100"/>
                  <a:gd name="connsiteY67" fmla="*/ 0 h 1177925"/>
                  <a:gd name="connsiteX68" fmla="*/ 1181100 w 1181100"/>
                  <a:gd name="connsiteY68" fmla="*/ 554737 h 1177925"/>
                  <a:gd name="connsiteX69" fmla="*/ 1118184 w 1181100"/>
                  <a:gd name="connsiteY69" fmla="*/ 554737 h 1177925"/>
                  <a:gd name="connsiteX70" fmla="*/ 1085297 w 1181100"/>
                  <a:gd name="connsiteY70" fmla="*/ 586824 h 1177925"/>
                  <a:gd name="connsiteX71" fmla="*/ 1118184 w 1181100"/>
                  <a:gd name="connsiteY71" fmla="*/ 619623 h 1177925"/>
                  <a:gd name="connsiteX72" fmla="*/ 1181100 w 1181100"/>
                  <a:gd name="connsiteY72" fmla="*/ 619623 h 1177925"/>
                  <a:gd name="connsiteX73" fmla="*/ 624868 w 1181100"/>
                  <a:gd name="connsiteY73" fmla="*/ 1177925 h 1177925"/>
                  <a:gd name="connsiteX74" fmla="*/ 624868 w 1181100"/>
                  <a:gd name="connsiteY74" fmla="*/ 1115179 h 1177925"/>
                  <a:gd name="connsiteX75" fmla="*/ 592695 w 1181100"/>
                  <a:gd name="connsiteY75" fmla="*/ 1082379 h 1177925"/>
                  <a:gd name="connsiteX76" fmla="*/ 559807 w 1181100"/>
                  <a:gd name="connsiteY76" fmla="*/ 1115179 h 1177925"/>
                  <a:gd name="connsiteX77" fmla="*/ 559807 w 1181100"/>
                  <a:gd name="connsiteY77" fmla="*/ 1177925 h 1177925"/>
                  <a:gd name="connsiteX78" fmla="*/ 0 w 1181100"/>
                  <a:gd name="connsiteY78" fmla="*/ 623188 h 1177925"/>
                  <a:gd name="connsiteX79" fmla="*/ 62916 w 1181100"/>
                  <a:gd name="connsiteY79" fmla="*/ 623188 h 1177925"/>
                  <a:gd name="connsiteX80" fmla="*/ 95804 w 1181100"/>
                  <a:gd name="connsiteY80" fmla="*/ 591102 h 1177925"/>
                  <a:gd name="connsiteX81" fmla="*/ 62916 w 1181100"/>
                  <a:gd name="connsiteY81" fmla="*/ 558302 h 1177925"/>
                  <a:gd name="connsiteX82" fmla="*/ 0 w 1181100"/>
                  <a:gd name="connsiteY82" fmla="*/ 558302 h 1177925"/>
                  <a:gd name="connsiteX83" fmla="*/ 556233 w 1181100"/>
                  <a:gd name="connsiteY83" fmla="*/ 0 h 1177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</a:cxnLst>
                <a:rect l="l" t="t" r="r" b="b"/>
                <a:pathLst>
                  <a:path w="1181100" h="1177925">
                    <a:moveTo>
                      <a:pt x="319723" y="1014140"/>
                    </a:moveTo>
                    <a:cubicBezTo>
                      <a:pt x="311559" y="1016408"/>
                      <a:pt x="304302" y="1021851"/>
                      <a:pt x="299948" y="1029834"/>
                    </a:cubicBezTo>
                    <a:cubicBezTo>
                      <a:pt x="290513" y="1045074"/>
                      <a:pt x="295593" y="1065394"/>
                      <a:pt x="311559" y="1074828"/>
                    </a:cubicBezTo>
                    <a:cubicBezTo>
                      <a:pt x="327525" y="1084262"/>
                      <a:pt x="347845" y="1078456"/>
                      <a:pt x="357279" y="1062491"/>
                    </a:cubicBezTo>
                    <a:cubicBezTo>
                      <a:pt x="366713" y="1046525"/>
                      <a:pt x="360908" y="1026205"/>
                      <a:pt x="344942" y="1017496"/>
                    </a:cubicBezTo>
                    <a:cubicBezTo>
                      <a:pt x="336959" y="1012779"/>
                      <a:pt x="327888" y="1011872"/>
                      <a:pt x="319723" y="1014140"/>
                    </a:cubicBezTo>
                    <a:close/>
                    <a:moveTo>
                      <a:pt x="864540" y="1013504"/>
                    </a:moveTo>
                    <a:cubicBezTo>
                      <a:pt x="856457" y="1011397"/>
                      <a:pt x="847574" y="1012275"/>
                      <a:pt x="839758" y="1016488"/>
                    </a:cubicBezTo>
                    <a:cubicBezTo>
                      <a:pt x="824124" y="1025616"/>
                      <a:pt x="819150" y="1045277"/>
                      <a:pt x="828388" y="1060724"/>
                    </a:cubicBezTo>
                    <a:cubicBezTo>
                      <a:pt x="836915" y="1076172"/>
                      <a:pt x="856812" y="1081087"/>
                      <a:pt x="872445" y="1072661"/>
                    </a:cubicBezTo>
                    <a:cubicBezTo>
                      <a:pt x="888078" y="1063533"/>
                      <a:pt x="893763" y="1043872"/>
                      <a:pt x="884525" y="1028425"/>
                    </a:cubicBezTo>
                    <a:cubicBezTo>
                      <a:pt x="879907" y="1020701"/>
                      <a:pt x="872623" y="1015610"/>
                      <a:pt x="864540" y="1013504"/>
                    </a:cubicBezTo>
                    <a:close/>
                    <a:moveTo>
                      <a:pt x="143276" y="821690"/>
                    </a:moveTo>
                    <a:cubicBezTo>
                      <a:pt x="135289" y="819604"/>
                      <a:pt x="126512" y="820692"/>
                      <a:pt x="118788" y="825409"/>
                    </a:cubicBezTo>
                    <a:cubicBezTo>
                      <a:pt x="103340" y="834118"/>
                      <a:pt x="98425" y="854438"/>
                      <a:pt x="106851" y="870404"/>
                    </a:cubicBezTo>
                    <a:cubicBezTo>
                      <a:pt x="115979" y="886369"/>
                      <a:pt x="135640" y="892175"/>
                      <a:pt x="151088" y="882741"/>
                    </a:cubicBezTo>
                    <a:cubicBezTo>
                      <a:pt x="166535" y="873307"/>
                      <a:pt x="171450" y="852987"/>
                      <a:pt x="163024" y="837021"/>
                    </a:cubicBezTo>
                    <a:cubicBezTo>
                      <a:pt x="158460" y="829038"/>
                      <a:pt x="151263" y="823777"/>
                      <a:pt x="143276" y="821690"/>
                    </a:cubicBezTo>
                    <a:close/>
                    <a:moveTo>
                      <a:pt x="1039840" y="818751"/>
                    </a:moveTo>
                    <a:cubicBezTo>
                      <a:pt x="1031846" y="820972"/>
                      <a:pt x="1024740" y="826302"/>
                      <a:pt x="1020476" y="834118"/>
                    </a:cubicBezTo>
                    <a:cubicBezTo>
                      <a:pt x="1011238" y="849751"/>
                      <a:pt x="1016923" y="869648"/>
                      <a:pt x="1032556" y="878175"/>
                    </a:cubicBezTo>
                    <a:cubicBezTo>
                      <a:pt x="1047479" y="887413"/>
                      <a:pt x="1067376" y="882439"/>
                      <a:pt x="1076613" y="866806"/>
                    </a:cubicBezTo>
                    <a:cubicBezTo>
                      <a:pt x="1085851" y="851173"/>
                      <a:pt x="1080166" y="831276"/>
                      <a:pt x="1064533" y="822038"/>
                    </a:cubicBezTo>
                    <a:cubicBezTo>
                      <a:pt x="1056717" y="817419"/>
                      <a:pt x="1047834" y="816531"/>
                      <a:pt x="1039840" y="818751"/>
                    </a:cubicBezTo>
                    <a:close/>
                    <a:moveTo>
                      <a:pt x="901374" y="330158"/>
                    </a:moveTo>
                    <a:cubicBezTo>
                      <a:pt x="896111" y="329352"/>
                      <a:pt x="890580" y="330605"/>
                      <a:pt x="885941" y="334185"/>
                    </a:cubicBezTo>
                    <a:cubicBezTo>
                      <a:pt x="885941" y="334185"/>
                      <a:pt x="885941" y="334185"/>
                      <a:pt x="604757" y="536814"/>
                    </a:cubicBezTo>
                    <a:cubicBezTo>
                      <a:pt x="600475" y="535382"/>
                      <a:pt x="596193" y="534666"/>
                      <a:pt x="591198" y="534666"/>
                    </a:cubicBezTo>
                    <a:cubicBezTo>
                      <a:pt x="585488" y="534666"/>
                      <a:pt x="579065" y="536098"/>
                      <a:pt x="574070" y="537530"/>
                    </a:cubicBezTo>
                    <a:cubicBezTo>
                      <a:pt x="574070" y="537530"/>
                      <a:pt x="574070" y="537530"/>
                      <a:pt x="398508" y="437289"/>
                    </a:cubicBezTo>
                    <a:cubicBezTo>
                      <a:pt x="388517" y="430845"/>
                      <a:pt x="375671" y="433709"/>
                      <a:pt x="369248" y="443734"/>
                    </a:cubicBezTo>
                    <a:cubicBezTo>
                      <a:pt x="363538" y="453042"/>
                      <a:pt x="366393" y="465930"/>
                      <a:pt x="375671" y="472374"/>
                    </a:cubicBezTo>
                    <a:cubicBezTo>
                      <a:pt x="375671" y="472374"/>
                      <a:pt x="375671" y="472374"/>
                      <a:pt x="538386" y="587650"/>
                    </a:cubicBezTo>
                    <a:cubicBezTo>
                      <a:pt x="538386" y="617722"/>
                      <a:pt x="561937" y="641350"/>
                      <a:pt x="591198" y="641350"/>
                    </a:cubicBezTo>
                    <a:cubicBezTo>
                      <a:pt x="620458" y="641350"/>
                      <a:pt x="644009" y="617722"/>
                      <a:pt x="644009" y="587650"/>
                    </a:cubicBezTo>
                    <a:cubicBezTo>
                      <a:pt x="644009" y="586934"/>
                      <a:pt x="644009" y="586218"/>
                      <a:pt x="644009" y="585502"/>
                    </a:cubicBezTo>
                    <a:cubicBezTo>
                      <a:pt x="644009" y="585502"/>
                      <a:pt x="644009" y="585502"/>
                      <a:pt x="911633" y="367121"/>
                    </a:cubicBezTo>
                    <a:cubicBezTo>
                      <a:pt x="920197" y="360677"/>
                      <a:pt x="922338" y="347073"/>
                      <a:pt x="915202" y="338481"/>
                    </a:cubicBezTo>
                    <a:cubicBezTo>
                      <a:pt x="911633" y="333827"/>
                      <a:pt x="906637" y="330963"/>
                      <a:pt x="901374" y="330158"/>
                    </a:cubicBezTo>
                    <a:close/>
                    <a:moveTo>
                      <a:pt x="124385" y="296108"/>
                    </a:moveTo>
                    <a:cubicBezTo>
                      <a:pt x="116391" y="298151"/>
                      <a:pt x="109107" y="303303"/>
                      <a:pt x="104488" y="311120"/>
                    </a:cubicBezTo>
                    <a:cubicBezTo>
                      <a:pt x="95250" y="326753"/>
                      <a:pt x="100935" y="346650"/>
                      <a:pt x="116568" y="355887"/>
                    </a:cubicBezTo>
                    <a:cubicBezTo>
                      <a:pt x="132201" y="365125"/>
                      <a:pt x="152098" y="359440"/>
                      <a:pt x="160625" y="343807"/>
                    </a:cubicBezTo>
                    <a:cubicBezTo>
                      <a:pt x="169863" y="328174"/>
                      <a:pt x="164178" y="308277"/>
                      <a:pt x="148545" y="299750"/>
                    </a:cubicBezTo>
                    <a:cubicBezTo>
                      <a:pt x="141084" y="295131"/>
                      <a:pt x="132379" y="294065"/>
                      <a:pt x="124385" y="296108"/>
                    </a:cubicBezTo>
                    <a:close/>
                    <a:moveTo>
                      <a:pt x="1055476" y="291828"/>
                    </a:moveTo>
                    <a:cubicBezTo>
                      <a:pt x="1047315" y="289560"/>
                      <a:pt x="1038348" y="290467"/>
                      <a:pt x="1030456" y="295184"/>
                    </a:cubicBezTo>
                    <a:cubicBezTo>
                      <a:pt x="1014672" y="304619"/>
                      <a:pt x="1009650" y="324939"/>
                      <a:pt x="1018259" y="340904"/>
                    </a:cubicBezTo>
                    <a:cubicBezTo>
                      <a:pt x="1027586" y="356870"/>
                      <a:pt x="1047674" y="361950"/>
                      <a:pt x="1063458" y="352516"/>
                    </a:cubicBezTo>
                    <a:cubicBezTo>
                      <a:pt x="1079241" y="343807"/>
                      <a:pt x="1084263" y="323487"/>
                      <a:pt x="1075654" y="307522"/>
                    </a:cubicBezTo>
                    <a:cubicBezTo>
                      <a:pt x="1070991" y="299539"/>
                      <a:pt x="1063637" y="294096"/>
                      <a:pt x="1055476" y="291828"/>
                    </a:cubicBezTo>
                    <a:close/>
                    <a:moveTo>
                      <a:pt x="333350" y="102397"/>
                    </a:moveTo>
                    <a:cubicBezTo>
                      <a:pt x="325355" y="100245"/>
                      <a:pt x="316473" y="101142"/>
                      <a:pt x="308656" y="105446"/>
                    </a:cubicBezTo>
                    <a:cubicBezTo>
                      <a:pt x="293023" y="114773"/>
                      <a:pt x="287338" y="134861"/>
                      <a:pt x="296576" y="150645"/>
                    </a:cubicBezTo>
                    <a:cubicBezTo>
                      <a:pt x="305814" y="166428"/>
                      <a:pt x="325711" y="171450"/>
                      <a:pt x="341344" y="162841"/>
                    </a:cubicBezTo>
                    <a:cubicBezTo>
                      <a:pt x="356977" y="153514"/>
                      <a:pt x="361951" y="133426"/>
                      <a:pt x="352713" y="117643"/>
                    </a:cubicBezTo>
                    <a:cubicBezTo>
                      <a:pt x="348450" y="109751"/>
                      <a:pt x="341344" y="104550"/>
                      <a:pt x="333350" y="102397"/>
                    </a:cubicBezTo>
                    <a:close/>
                    <a:moveTo>
                      <a:pt x="844233" y="99740"/>
                    </a:moveTo>
                    <a:cubicBezTo>
                      <a:pt x="835978" y="102008"/>
                      <a:pt x="828540" y="107451"/>
                      <a:pt x="823823" y="115434"/>
                    </a:cubicBezTo>
                    <a:cubicBezTo>
                      <a:pt x="814388" y="131399"/>
                      <a:pt x="820194" y="151719"/>
                      <a:pt x="836160" y="160428"/>
                    </a:cubicBezTo>
                    <a:cubicBezTo>
                      <a:pt x="852125" y="169862"/>
                      <a:pt x="872445" y="164056"/>
                      <a:pt x="881154" y="148091"/>
                    </a:cubicBezTo>
                    <a:cubicBezTo>
                      <a:pt x="890588" y="132851"/>
                      <a:pt x="885508" y="112531"/>
                      <a:pt x="869543" y="103096"/>
                    </a:cubicBezTo>
                    <a:cubicBezTo>
                      <a:pt x="861560" y="98379"/>
                      <a:pt x="852488" y="97472"/>
                      <a:pt x="844233" y="99740"/>
                    </a:cubicBezTo>
                    <a:close/>
                    <a:moveTo>
                      <a:pt x="556233" y="0"/>
                    </a:moveTo>
                    <a:cubicBezTo>
                      <a:pt x="556233" y="0"/>
                      <a:pt x="556233" y="0"/>
                      <a:pt x="556233" y="62747"/>
                    </a:cubicBezTo>
                    <a:cubicBezTo>
                      <a:pt x="556233" y="80572"/>
                      <a:pt x="570532" y="95546"/>
                      <a:pt x="588405" y="95546"/>
                    </a:cubicBezTo>
                    <a:cubicBezTo>
                      <a:pt x="606994" y="95546"/>
                      <a:pt x="621293" y="80572"/>
                      <a:pt x="621293" y="62747"/>
                    </a:cubicBezTo>
                    <a:cubicBezTo>
                      <a:pt x="621293" y="62747"/>
                      <a:pt x="621293" y="62747"/>
                      <a:pt x="621293" y="0"/>
                    </a:cubicBezTo>
                    <a:cubicBezTo>
                      <a:pt x="922288" y="15687"/>
                      <a:pt x="1163226" y="255265"/>
                      <a:pt x="1181100" y="554737"/>
                    </a:cubicBezTo>
                    <a:cubicBezTo>
                      <a:pt x="1181100" y="554737"/>
                      <a:pt x="1181100" y="554737"/>
                      <a:pt x="1118184" y="554737"/>
                    </a:cubicBezTo>
                    <a:cubicBezTo>
                      <a:pt x="1100311" y="554737"/>
                      <a:pt x="1085297" y="568998"/>
                      <a:pt x="1085297" y="586824"/>
                    </a:cubicBezTo>
                    <a:cubicBezTo>
                      <a:pt x="1085297" y="605362"/>
                      <a:pt x="1100311" y="619623"/>
                      <a:pt x="1118184" y="619623"/>
                    </a:cubicBezTo>
                    <a:lnTo>
                      <a:pt x="1181100" y="619623"/>
                    </a:lnTo>
                    <a:cubicBezTo>
                      <a:pt x="1165371" y="919808"/>
                      <a:pt x="925148" y="1160099"/>
                      <a:pt x="624868" y="1177925"/>
                    </a:cubicBezTo>
                    <a:cubicBezTo>
                      <a:pt x="624868" y="1177925"/>
                      <a:pt x="624868" y="1177925"/>
                      <a:pt x="624868" y="1115179"/>
                    </a:cubicBezTo>
                    <a:cubicBezTo>
                      <a:pt x="624868" y="1097353"/>
                      <a:pt x="610569" y="1082379"/>
                      <a:pt x="592695" y="1082379"/>
                    </a:cubicBezTo>
                    <a:cubicBezTo>
                      <a:pt x="574106" y="1082379"/>
                      <a:pt x="559807" y="1097353"/>
                      <a:pt x="559807" y="1115179"/>
                    </a:cubicBezTo>
                    <a:cubicBezTo>
                      <a:pt x="559807" y="1115179"/>
                      <a:pt x="559807" y="1115179"/>
                      <a:pt x="559807" y="1177925"/>
                    </a:cubicBezTo>
                    <a:cubicBezTo>
                      <a:pt x="258813" y="1162239"/>
                      <a:pt x="17874" y="922661"/>
                      <a:pt x="0" y="623188"/>
                    </a:cubicBezTo>
                    <a:cubicBezTo>
                      <a:pt x="0" y="623188"/>
                      <a:pt x="0" y="623188"/>
                      <a:pt x="62916" y="623188"/>
                    </a:cubicBezTo>
                    <a:cubicBezTo>
                      <a:pt x="80790" y="623188"/>
                      <a:pt x="95804" y="608927"/>
                      <a:pt x="95804" y="591102"/>
                    </a:cubicBezTo>
                    <a:cubicBezTo>
                      <a:pt x="95804" y="572563"/>
                      <a:pt x="80790" y="558302"/>
                      <a:pt x="62916" y="558302"/>
                    </a:cubicBezTo>
                    <a:cubicBezTo>
                      <a:pt x="62916" y="558302"/>
                      <a:pt x="62916" y="558302"/>
                      <a:pt x="0" y="558302"/>
                    </a:cubicBezTo>
                    <a:cubicBezTo>
                      <a:pt x="15729" y="258117"/>
                      <a:pt x="255953" y="17826"/>
                      <a:pt x="556233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C9329F9-888D-6542-9092-A3E1B1A0C4CB}"/>
              </a:ext>
            </a:extLst>
          </p:cNvPr>
          <p:cNvGrpSpPr>
            <a:grpSpLocks/>
          </p:cNvGrpSpPr>
          <p:nvPr/>
        </p:nvGrpSpPr>
        <p:grpSpPr>
          <a:xfrm>
            <a:off x="284121" y="1455377"/>
            <a:ext cx="352200" cy="351004"/>
            <a:chOff x="4401336" y="2312239"/>
            <a:chExt cx="3442160" cy="3053019"/>
          </a:xfrm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B976418E-F0A9-DE40-924B-A860B61465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02169" y="2312239"/>
              <a:ext cx="1341327" cy="1319551"/>
            </a:xfrm>
            <a:custGeom>
              <a:avLst/>
              <a:gdLst>
                <a:gd name="T0" fmla="*/ 816 w 822"/>
                <a:gd name="T1" fmla="*/ 362 h 808"/>
                <a:gd name="T2" fmla="*/ 758 w 822"/>
                <a:gd name="T3" fmla="*/ 327 h 808"/>
                <a:gd name="T4" fmla="*/ 736 w 822"/>
                <a:gd name="T5" fmla="*/ 261 h 808"/>
                <a:gd name="T6" fmla="*/ 701 w 822"/>
                <a:gd name="T7" fmla="*/ 196 h 808"/>
                <a:gd name="T8" fmla="*/ 714 w 822"/>
                <a:gd name="T9" fmla="*/ 130 h 808"/>
                <a:gd name="T10" fmla="*/ 575 w 822"/>
                <a:gd name="T11" fmla="*/ 28 h 808"/>
                <a:gd name="T12" fmla="*/ 515 w 822"/>
                <a:gd name="T13" fmla="*/ 62 h 808"/>
                <a:gd name="T14" fmla="*/ 384 w 822"/>
                <a:gd name="T15" fmla="*/ 47 h 808"/>
                <a:gd name="T16" fmla="*/ 333 w 822"/>
                <a:gd name="T17" fmla="*/ 0 h 808"/>
                <a:gd name="T18" fmla="*/ 249 w 822"/>
                <a:gd name="T19" fmla="*/ 26 h 808"/>
                <a:gd name="T20" fmla="*/ 173 w 822"/>
                <a:gd name="T21" fmla="*/ 69 h 808"/>
                <a:gd name="T22" fmla="*/ 173 w 822"/>
                <a:gd name="T23" fmla="*/ 140 h 808"/>
                <a:gd name="T24" fmla="*/ 92 w 822"/>
                <a:gd name="T25" fmla="*/ 246 h 808"/>
                <a:gd name="T26" fmla="*/ 27 w 822"/>
                <a:gd name="T27" fmla="*/ 267 h 808"/>
                <a:gd name="T28" fmla="*/ 4 w 822"/>
                <a:gd name="T29" fmla="*/ 441 h 808"/>
                <a:gd name="T30" fmla="*/ 62 w 822"/>
                <a:gd name="T31" fmla="*/ 475 h 808"/>
                <a:gd name="T32" fmla="*/ 85 w 822"/>
                <a:gd name="T33" fmla="*/ 546 h 808"/>
                <a:gd name="T34" fmla="*/ 118 w 822"/>
                <a:gd name="T35" fmla="*/ 607 h 808"/>
                <a:gd name="T36" fmla="*/ 102 w 822"/>
                <a:gd name="T37" fmla="*/ 673 h 808"/>
                <a:gd name="T38" fmla="*/ 237 w 822"/>
                <a:gd name="T39" fmla="*/ 777 h 808"/>
                <a:gd name="T40" fmla="*/ 295 w 822"/>
                <a:gd name="T41" fmla="*/ 743 h 808"/>
                <a:gd name="T42" fmla="*/ 442 w 822"/>
                <a:gd name="T43" fmla="*/ 762 h 808"/>
                <a:gd name="T44" fmla="*/ 493 w 822"/>
                <a:gd name="T45" fmla="*/ 808 h 808"/>
                <a:gd name="T46" fmla="*/ 572 w 822"/>
                <a:gd name="T47" fmla="*/ 783 h 808"/>
                <a:gd name="T48" fmla="*/ 646 w 822"/>
                <a:gd name="T49" fmla="*/ 741 h 808"/>
                <a:gd name="T50" fmla="*/ 646 w 822"/>
                <a:gd name="T51" fmla="*/ 673 h 808"/>
                <a:gd name="T52" fmla="*/ 734 w 822"/>
                <a:gd name="T53" fmla="*/ 552 h 808"/>
                <a:gd name="T54" fmla="*/ 797 w 822"/>
                <a:gd name="T55" fmla="*/ 532 h 808"/>
                <a:gd name="T56" fmla="*/ 816 w 822"/>
                <a:gd name="T57" fmla="*/ 362 h 808"/>
                <a:gd name="T58" fmla="*/ 482 w 822"/>
                <a:gd name="T59" fmla="*/ 569 h 808"/>
                <a:gd name="T60" fmla="*/ 247 w 822"/>
                <a:gd name="T61" fmla="*/ 475 h 808"/>
                <a:gd name="T62" fmla="*/ 339 w 822"/>
                <a:gd name="T63" fmla="*/ 239 h 808"/>
                <a:gd name="T64" fmla="*/ 573 w 822"/>
                <a:gd name="T65" fmla="*/ 333 h 808"/>
                <a:gd name="T66" fmla="*/ 482 w 822"/>
                <a:gd name="T67" fmla="*/ 569 h 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22" h="808">
                  <a:moveTo>
                    <a:pt x="816" y="362"/>
                  </a:moveTo>
                  <a:cubicBezTo>
                    <a:pt x="758" y="327"/>
                    <a:pt x="758" y="327"/>
                    <a:pt x="758" y="327"/>
                  </a:cubicBezTo>
                  <a:cubicBezTo>
                    <a:pt x="753" y="305"/>
                    <a:pt x="745" y="283"/>
                    <a:pt x="736" y="261"/>
                  </a:cubicBezTo>
                  <a:cubicBezTo>
                    <a:pt x="727" y="239"/>
                    <a:pt x="714" y="217"/>
                    <a:pt x="701" y="196"/>
                  </a:cubicBezTo>
                  <a:cubicBezTo>
                    <a:pt x="714" y="130"/>
                    <a:pt x="714" y="130"/>
                    <a:pt x="714" y="130"/>
                  </a:cubicBezTo>
                  <a:cubicBezTo>
                    <a:pt x="676" y="87"/>
                    <a:pt x="627" y="51"/>
                    <a:pt x="575" y="28"/>
                  </a:cubicBezTo>
                  <a:cubicBezTo>
                    <a:pt x="515" y="62"/>
                    <a:pt x="515" y="62"/>
                    <a:pt x="515" y="62"/>
                  </a:cubicBezTo>
                  <a:cubicBezTo>
                    <a:pt x="472" y="48"/>
                    <a:pt x="429" y="43"/>
                    <a:pt x="384" y="47"/>
                  </a:cubicBezTo>
                  <a:cubicBezTo>
                    <a:pt x="333" y="0"/>
                    <a:pt x="333" y="0"/>
                    <a:pt x="333" y="0"/>
                  </a:cubicBezTo>
                  <a:cubicBezTo>
                    <a:pt x="305" y="6"/>
                    <a:pt x="277" y="13"/>
                    <a:pt x="249" y="26"/>
                  </a:cubicBezTo>
                  <a:cubicBezTo>
                    <a:pt x="222" y="38"/>
                    <a:pt x="195" y="53"/>
                    <a:pt x="173" y="69"/>
                  </a:cubicBezTo>
                  <a:cubicBezTo>
                    <a:pt x="173" y="140"/>
                    <a:pt x="173" y="140"/>
                    <a:pt x="173" y="140"/>
                  </a:cubicBezTo>
                  <a:cubicBezTo>
                    <a:pt x="139" y="171"/>
                    <a:pt x="111" y="206"/>
                    <a:pt x="92" y="246"/>
                  </a:cubicBezTo>
                  <a:cubicBezTo>
                    <a:pt x="27" y="267"/>
                    <a:pt x="27" y="267"/>
                    <a:pt x="27" y="267"/>
                  </a:cubicBezTo>
                  <a:cubicBezTo>
                    <a:pt x="7" y="321"/>
                    <a:pt x="0" y="380"/>
                    <a:pt x="4" y="441"/>
                  </a:cubicBezTo>
                  <a:cubicBezTo>
                    <a:pt x="62" y="475"/>
                    <a:pt x="62" y="475"/>
                    <a:pt x="62" y="475"/>
                  </a:cubicBezTo>
                  <a:cubicBezTo>
                    <a:pt x="67" y="498"/>
                    <a:pt x="74" y="523"/>
                    <a:pt x="85" y="546"/>
                  </a:cubicBezTo>
                  <a:cubicBezTo>
                    <a:pt x="95" y="567"/>
                    <a:pt x="105" y="588"/>
                    <a:pt x="118" y="607"/>
                  </a:cubicBezTo>
                  <a:cubicBezTo>
                    <a:pt x="102" y="673"/>
                    <a:pt x="102" y="673"/>
                    <a:pt x="102" y="673"/>
                  </a:cubicBezTo>
                  <a:cubicBezTo>
                    <a:pt x="140" y="718"/>
                    <a:pt x="186" y="752"/>
                    <a:pt x="237" y="777"/>
                  </a:cubicBezTo>
                  <a:cubicBezTo>
                    <a:pt x="295" y="743"/>
                    <a:pt x="295" y="743"/>
                    <a:pt x="295" y="743"/>
                  </a:cubicBezTo>
                  <a:cubicBezTo>
                    <a:pt x="342" y="760"/>
                    <a:pt x="391" y="766"/>
                    <a:pt x="442" y="762"/>
                  </a:cubicBezTo>
                  <a:cubicBezTo>
                    <a:pt x="493" y="808"/>
                    <a:pt x="493" y="808"/>
                    <a:pt x="493" y="808"/>
                  </a:cubicBezTo>
                  <a:cubicBezTo>
                    <a:pt x="518" y="802"/>
                    <a:pt x="546" y="794"/>
                    <a:pt x="572" y="783"/>
                  </a:cubicBezTo>
                  <a:cubicBezTo>
                    <a:pt x="598" y="771"/>
                    <a:pt x="622" y="757"/>
                    <a:pt x="646" y="741"/>
                  </a:cubicBezTo>
                  <a:cubicBezTo>
                    <a:pt x="646" y="673"/>
                    <a:pt x="646" y="673"/>
                    <a:pt x="646" y="673"/>
                  </a:cubicBezTo>
                  <a:cubicBezTo>
                    <a:pt x="683" y="639"/>
                    <a:pt x="713" y="597"/>
                    <a:pt x="734" y="552"/>
                  </a:cubicBezTo>
                  <a:cubicBezTo>
                    <a:pt x="797" y="532"/>
                    <a:pt x="797" y="532"/>
                    <a:pt x="797" y="532"/>
                  </a:cubicBezTo>
                  <a:cubicBezTo>
                    <a:pt x="816" y="479"/>
                    <a:pt x="822" y="420"/>
                    <a:pt x="816" y="362"/>
                  </a:cubicBezTo>
                  <a:close/>
                  <a:moveTo>
                    <a:pt x="482" y="569"/>
                  </a:moveTo>
                  <a:cubicBezTo>
                    <a:pt x="391" y="610"/>
                    <a:pt x="286" y="566"/>
                    <a:pt x="247" y="475"/>
                  </a:cubicBezTo>
                  <a:cubicBezTo>
                    <a:pt x="208" y="383"/>
                    <a:pt x="249" y="278"/>
                    <a:pt x="339" y="239"/>
                  </a:cubicBezTo>
                  <a:cubicBezTo>
                    <a:pt x="430" y="199"/>
                    <a:pt x="536" y="242"/>
                    <a:pt x="573" y="333"/>
                  </a:cubicBezTo>
                  <a:cubicBezTo>
                    <a:pt x="613" y="424"/>
                    <a:pt x="572" y="531"/>
                    <a:pt x="482" y="5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rebuchet MS" panose="020B0603020202020204" pitchFamily="34" charset="0"/>
                <a:sym typeface="Trebuchet MS" panose="020B0603020202020204" pitchFamily="34" charset="0"/>
              </a:endParaRPr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BB974314-87D3-604F-B482-9CEB0B3562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01336" y="2388016"/>
              <a:ext cx="2221899" cy="2200994"/>
            </a:xfrm>
            <a:custGeom>
              <a:avLst/>
              <a:gdLst>
                <a:gd name="T0" fmla="*/ 638 w 1362"/>
                <a:gd name="T1" fmla="*/ 1242 h 1348"/>
                <a:gd name="T2" fmla="*/ 448 w 1362"/>
                <a:gd name="T3" fmla="*/ 1319 h 1348"/>
                <a:gd name="T4" fmla="*/ 352 w 1362"/>
                <a:gd name="T5" fmla="*/ 1146 h 1348"/>
                <a:gd name="T6" fmla="*/ 141 w 1362"/>
                <a:gd name="T7" fmla="*/ 1095 h 1348"/>
                <a:gd name="T8" fmla="*/ 46 w 1362"/>
                <a:gd name="T9" fmla="*/ 928 h 1348"/>
                <a:gd name="T10" fmla="*/ 0 w 1362"/>
                <a:gd name="T11" fmla="*/ 664 h 1348"/>
                <a:gd name="T12" fmla="*/ 32 w 1362"/>
                <a:gd name="T13" fmla="*/ 474 h 1348"/>
                <a:gd name="T14" fmla="*/ 212 w 1362"/>
                <a:gd name="T15" fmla="*/ 351 h 1348"/>
                <a:gd name="T16" fmla="*/ 244 w 1362"/>
                <a:gd name="T17" fmla="*/ 159 h 1348"/>
                <a:gd name="T18" fmla="*/ 451 w 1362"/>
                <a:gd name="T19" fmla="*/ 167 h 1348"/>
                <a:gd name="T20" fmla="*/ 592 w 1362"/>
                <a:gd name="T21" fmla="*/ 5 h 1348"/>
                <a:gd name="T22" fmla="*/ 784 w 1362"/>
                <a:gd name="T23" fmla="*/ 6 h 1348"/>
                <a:gd name="T24" fmla="*/ 1036 w 1362"/>
                <a:gd name="T25" fmla="*/ 98 h 1348"/>
                <a:gd name="T26" fmla="*/ 1184 w 1362"/>
                <a:gd name="T27" fmla="*/ 220 h 1348"/>
                <a:gd name="T28" fmla="*/ 1206 w 1362"/>
                <a:gd name="T29" fmla="*/ 440 h 1348"/>
                <a:gd name="T30" fmla="*/ 1351 w 1362"/>
                <a:gd name="T31" fmla="*/ 562 h 1348"/>
                <a:gd name="T32" fmla="*/ 1262 w 1362"/>
                <a:gd name="T33" fmla="*/ 724 h 1348"/>
                <a:gd name="T34" fmla="*/ 1310 w 1362"/>
                <a:gd name="T35" fmla="*/ 940 h 1348"/>
                <a:gd name="T36" fmla="*/ 1213 w 1362"/>
                <a:gd name="T37" fmla="*/ 1106 h 1348"/>
                <a:gd name="T38" fmla="*/ 1008 w 1362"/>
                <a:gd name="T39" fmla="*/ 1278 h 1348"/>
                <a:gd name="T40" fmla="*/ 828 w 1362"/>
                <a:gd name="T41" fmla="*/ 1345 h 1348"/>
                <a:gd name="T42" fmla="*/ 830 w 1362"/>
                <a:gd name="T43" fmla="*/ 1299 h 1348"/>
                <a:gd name="T44" fmla="*/ 965 w 1362"/>
                <a:gd name="T45" fmla="*/ 1122 h 1348"/>
                <a:gd name="T46" fmla="*/ 1072 w 1362"/>
                <a:gd name="T47" fmla="*/ 1038 h 1348"/>
                <a:gd name="T48" fmla="*/ 1264 w 1362"/>
                <a:gd name="T49" fmla="*/ 935 h 1348"/>
                <a:gd name="T50" fmla="*/ 1219 w 1362"/>
                <a:gd name="T51" fmla="*/ 710 h 1348"/>
                <a:gd name="T52" fmla="*/ 1308 w 1362"/>
                <a:gd name="T53" fmla="*/ 570 h 1348"/>
                <a:gd name="T54" fmla="*/ 1171 w 1362"/>
                <a:gd name="T55" fmla="*/ 469 h 1348"/>
                <a:gd name="T56" fmla="*/ 1142 w 1362"/>
                <a:gd name="T57" fmla="*/ 241 h 1348"/>
                <a:gd name="T58" fmla="*/ 915 w 1362"/>
                <a:gd name="T59" fmla="*/ 217 h 1348"/>
                <a:gd name="T60" fmla="*/ 802 w 1362"/>
                <a:gd name="T61" fmla="*/ 179 h 1348"/>
                <a:gd name="T62" fmla="*/ 610 w 1362"/>
                <a:gd name="T63" fmla="*/ 47 h 1348"/>
                <a:gd name="T64" fmla="*/ 458 w 1362"/>
                <a:gd name="T65" fmla="*/ 212 h 1348"/>
                <a:gd name="T66" fmla="*/ 272 w 1362"/>
                <a:gd name="T67" fmla="*/ 192 h 1348"/>
                <a:gd name="T68" fmla="*/ 254 w 1362"/>
                <a:gd name="T69" fmla="*/ 369 h 1348"/>
                <a:gd name="T70" fmla="*/ 70 w 1362"/>
                <a:gd name="T71" fmla="*/ 500 h 1348"/>
                <a:gd name="T72" fmla="*/ 143 w 1362"/>
                <a:gd name="T73" fmla="*/ 698 h 1348"/>
                <a:gd name="T74" fmla="*/ 170 w 1362"/>
                <a:gd name="T75" fmla="*/ 846 h 1348"/>
                <a:gd name="T76" fmla="*/ 168 w 1362"/>
                <a:gd name="T77" fmla="*/ 1058 h 1348"/>
                <a:gd name="T78" fmla="*/ 386 w 1362"/>
                <a:gd name="T79" fmla="*/ 1115 h 1348"/>
                <a:gd name="T80" fmla="*/ 463 w 1362"/>
                <a:gd name="T81" fmla="*/ 1278 h 1348"/>
                <a:gd name="T82" fmla="*/ 630 w 1362"/>
                <a:gd name="T83" fmla="*/ 1198 h 1348"/>
                <a:gd name="T84" fmla="*/ 742 w 1362"/>
                <a:gd name="T85" fmla="*/ 1197 h 1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62" h="1348">
                  <a:moveTo>
                    <a:pt x="815" y="1348"/>
                  </a:moveTo>
                  <a:cubicBezTo>
                    <a:pt x="724" y="1242"/>
                    <a:pt x="724" y="1242"/>
                    <a:pt x="724" y="1242"/>
                  </a:cubicBezTo>
                  <a:cubicBezTo>
                    <a:pt x="695" y="1244"/>
                    <a:pt x="666" y="1244"/>
                    <a:pt x="638" y="1242"/>
                  </a:cubicBezTo>
                  <a:cubicBezTo>
                    <a:pt x="547" y="1348"/>
                    <a:pt x="547" y="1348"/>
                    <a:pt x="547" y="1348"/>
                  </a:cubicBezTo>
                  <a:cubicBezTo>
                    <a:pt x="534" y="1345"/>
                    <a:pt x="534" y="1345"/>
                    <a:pt x="534" y="1345"/>
                  </a:cubicBezTo>
                  <a:cubicBezTo>
                    <a:pt x="494" y="1336"/>
                    <a:pt x="450" y="1320"/>
                    <a:pt x="448" y="1319"/>
                  </a:cubicBezTo>
                  <a:cubicBezTo>
                    <a:pt x="446" y="1318"/>
                    <a:pt x="402" y="1302"/>
                    <a:pt x="366" y="1284"/>
                  </a:cubicBezTo>
                  <a:cubicBezTo>
                    <a:pt x="354" y="1278"/>
                    <a:pt x="354" y="1278"/>
                    <a:pt x="354" y="1278"/>
                  </a:cubicBezTo>
                  <a:cubicBezTo>
                    <a:pt x="352" y="1146"/>
                    <a:pt x="352" y="1146"/>
                    <a:pt x="352" y="1146"/>
                  </a:cubicBezTo>
                  <a:cubicBezTo>
                    <a:pt x="325" y="1128"/>
                    <a:pt x="299" y="1107"/>
                    <a:pt x="275" y="1085"/>
                  </a:cubicBezTo>
                  <a:cubicBezTo>
                    <a:pt x="149" y="1105"/>
                    <a:pt x="149" y="1105"/>
                    <a:pt x="149" y="1105"/>
                  </a:cubicBezTo>
                  <a:cubicBezTo>
                    <a:pt x="141" y="1095"/>
                    <a:pt x="141" y="1095"/>
                    <a:pt x="141" y="1095"/>
                  </a:cubicBezTo>
                  <a:cubicBezTo>
                    <a:pt x="116" y="1062"/>
                    <a:pt x="93" y="1022"/>
                    <a:pt x="92" y="1020"/>
                  </a:cubicBezTo>
                  <a:cubicBezTo>
                    <a:pt x="91" y="1018"/>
                    <a:pt x="67" y="977"/>
                    <a:pt x="51" y="940"/>
                  </a:cubicBezTo>
                  <a:cubicBezTo>
                    <a:pt x="46" y="928"/>
                    <a:pt x="46" y="928"/>
                    <a:pt x="46" y="928"/>
                  </a:cubicBezTo>
                  <a:cubicBezTo>
                    <a:pt x="121" y="836"/>
                    <a:pt x="121" y="836"/>
                    <a:pt x="121" y="836"/>
                  </a:cubicBezTo>
                  <a:cubicBezTo>
                    <a:pt x="110" y="799"/>
                    <a:pt x="104" y="762"/>
                    <a:pt x="101" y="724"/>
                  </a:cubicBezTo>
                  <a:cubicBezTo>
                    <a:pt x="0" y="664"/>
                    <a:pt x="0" y="664"/>
                    <a:pt x="0" y="664"/>
                  </a:cubicBezTo>
                  <a:cubicBezTo>
                    <a:pt x="1" y="650"/>
                    <a:pt x="1" y="650"/>
                    <a:pt x="1" y="650"/>
                  </a:cubicBezTo>
                  <a:cubicBezTo>
                    <a:pt x="3" y="610"/>
                    <a:pt x="11" y="564"/>
                    <a:pt x="11" y="562"/>
                  </a:cubicBezTo>
                  <a:cubicBezTo>
                    <a:pt x="12" y="560"/>
                    <a:pt x="20" y="513"/>
                    <a:pt x="32" y="474"/>
                  </a:cubicBezTo>
                  <a:cubicBezTo>
                    <a:pt x="35" y="462"/>
                    <a:pt x="35" y="462"/>
                    <a:pt x="35" y="462"/>
                  </a:cubicBezTo>
                  <a:cubicBezTo>
                    <a:pt x="157" y="439"/>
                    <a:pt x="157" y="439"/>
                    <a:pt x="157" y="439"/>
                  </a:cubicBezTo>
                  <a:cubicBezTo>
                    <a:pt x="173" y="408"/>
                    <a:pt x="191" y="378"/>
                    <a:pt x="212" y="351"/>
                  </a:cubicBezTo>
                  <a:cubicBezTo>
                    <a:pt x="170" y="230"/>
                    <a:pt x="170" y="230"/>
                    <a:pt x="170" y="230"/>
                  </a:cubicBezTo>
                  <a:cubicBezTo>
                    <a:pt x="179" y="220"/>
                    <a:pt x="179" y="220"/>
                    <a:pt x="179" y="220"/>
                  </a:cubicBezTo>
                  <a:cubicBezTo>
                    <a:pt x="206" y="190"/>
                    <a:pt x="243" y="160"/>
                    <a:pt x="244" y="159"/>
                  </a:cubicBezTo>
                  <a:cubicBezTo>
                    <a:pt x="246" y="157"/>
                    <a:pt x="282" y="127"/>
                    <a:pt x="316" y="105"/>
                  </a:cubicBezTo>
                  <a:cubicBezTo>
                    <a:pt x="327" y="98"/>
                    <a:pt x="327" y="98"/>
                    <a:pt x="327" y="98"/>
                  </a:cubicBezTo>
                  <a:cubicBezTo>
                    <a:pt x="451" y="167"/>
                    <a:pt x="451" y="167"/>
                    <a:pt x="451" y="167"/>
                  </a:cubicBezTo>
                  <a:cubicBezTo>
                    <a:pt x="476" y="157"/>
                    <a:pt x="502" y="148"/>
                    <a:pt x="528" y="142"/>
                  </a:cubicBezTo>
                  <a:cubicBezTo>
                    <a:pt x="579" y="6"/>
                    <a:pt x="579" y="6"/>
                    <a:pt x="579" y="6"/>
                  </a:cubicBezTo>
                  <a:cubicBezTo>
                    <a:pt x="592" y="5"/>
                    <a:pt x="592" y="5"/>
                    <a:pt x="592" y="5"/>
                  </a:cubicBezTo>
                  <a:cubicBezTo>
                    <a:pt x="632" y="0"/>
                    <a:pt x="679" y="0"/>
                    <a:pt x="681" y="0"/>
                  </a:cubicBezTo>
                  <a:cubicBezTo>
                    <a:pt x="683" y="0"/>
                    <a:pt x="730" y="0"/>
                    <a:pt x="771" y="5"/>
                  </a:cubicBezTo>
                  <a:cubicBezTo>
                    <a:pt x="784" y="6"/>
                    <a:pt x="784" y="6"/>
                    <a:pt x="784" y="6"/>
                  </a:cubicBezTo>
                  <a:cubicBezTo>
                    <a:pt x="835" y="142"/>
                    <a:pt x="835" y="142"/>
                    <a:pt x="835" y="142"/>
                  </a:cubicBezTo>
                  <a:cubicBezTo>
                    <a:pt x="861" y="149"/>
                    <a:pt x="887" y="157"/>
                    <a:pt x="912" y="168"/>
                  </a:cubicBezTo>
                  <a:cubicBezTo>
                    <a:pt x="1036" y="98"/>
                    <a:pt x="1036" y="98"/>
                    <a:pt x="1036" y="98"/>
                  </a:cubicBezTo>
                  <a:cubicBezTo>
                    <a:pt x="1047" y="105"/>
                    <a:pt x="1047" y="105"/>
                    <a:pt x="1047" y="105"/>
                  </a:cubicBezTo>
                  <a:cubicBezTo>
                    <a:pt x="1081" y="128"/>
                    <a:pt x="1117" y="158"/>
                    <a:pt x="1118" y="159"/>
                  </a:cubicBezTo>
                  <a:cubicBezTo>
                    <a:pt x="1120" y="160"/>
                    <a:pt x="1156" y="191"/>
                    <a:pt x="1184" y="220"/>
                  </a:cubicBezTo>
                  <a:cubicBezTo>
                    <a:pt x="1193" y="230"/>
                    <a:pt x="1193" y="230"/>
                    <a:pt x="1193" y="230"/>
                  </a:cubicBezTo>
                  <a:cubicBezTo>
                    <a:pt x="1151" y="351"/>
                    <a:pt x="1151" y="351"/>
                    <a:pt x="1151" y="351"/>
                  </a:cubicBezTo>
                  <a:cubicBezTo>
                    <a:pt x="1172" y="379"/>
                    <a:pt x="1190" y="408"/>
                    <a:pt x="1206" y="440"/>
                  </a:cubicBezTo>
                  <a:cubicBezTo>
                    <a:pt x="1327" y="462"/>
                    <a:pt x="1327" y="462"/>
                    <a:pt x="1327" y="462"/>
                  </a:cubicBezTo>
                  <a:cubicBezTo>
                    <a:pt x="1331" y="475"/>
                    <a:pt x="1331" y="475"/>
                    <a:pt x="1331" y="475"/>
                  </a:cubicBezTo>
                  <a:cubicBezTo>
                    <a:pt x="1342" y="514"/>
                    <a:pt x="1351" y="560"/>
                    <a:pt x="1351" y="562"/>
                  </a:cubicBezTo>
                  <a:cubicBezTo>
                    <a:pt x="1351" y="564"/>
                    <a:pt x="1359" y="611"/>
                    <a:pt x="1362" y="651"/>
                  </a:cubicBezTo>
                  <a:cubicBezTo>
                    <a:pt x="1362" y="664"/>
                    <a:pt x="1362" y="664"/>
                    <a:pt x="1362" y="664"/>
                  </a:cubicBezTo>
                  <a:cubicBezTo>
                    <a:pt x="1262" y="724"/>
                    <a:pt x="1262" y="724"/>
                    <a:pt x="1262" y="724"/>
                  </a:cubicBezTo>
                  <a:cubicBezTo>
                    <a:pt x="1259" y="762"/>
                    <a:pt x="1252" y="800"/>
                    <a:pt x="1241" y="837"/>
                  </a:cubicBezTo>
                  <a:cubicBezTo>
                    <a:pt x="1316" y="928"/>
                    <a:pt x="1316" y="928"/>
                    <a:pt x="1316" y="928"/>
                  </a:cubicBezTo>
                  <a:cubicBezTo>
                    <a:pt x="1310" y="940"/>
                    <a:pt x="1310" y="940"/>
                    <a:pt x="1310" y="940"/>
                  </a:cubicBezTo>
                  <a:cubicBezTo>
                    <a:pt x="1294" y="978"/>
                    <a:pt x="1271" y="1019"/>
                    <a:pt x="1270" y="1020"/>
                  </a:cubicBezTo>
                  <a:cubicBezTo>
                    <a:pt x="1269" y="1022"/>
                    <a:pt x="1245" y="1063"/>
                    <a:pt x="1221" y="1095"/>
                  </a:cubicBezTo>
                  <a:cubicBezTo>
                    <a:pt x="1213" y="1106"/>
                    <a:pt x="1213" y="1106"/>
                    <a:pt x="1213" y="1106"/>
                  </a:cubicBezTo>
                  <a:cubicBezTo>
                    <a:pt x="1087" y="1085"/>
                    <a:pt x="1087" y="1085"/>
                    <a:pt x="1087" y="1085"/>
                  </a:cubicBezTo>
                  <a:cubicBezTo>
                    <a:pt x="1063" y="1108"/>
                    <a:pt x="1037" y="1128"/>
                    <a:pt x="1009" y="1147"/>
                  </a:cubicBezTo>
                  <a:cubicBezTo>
                    <a:pt x="1008" y="1278"/>
                    <a:pt x="1008" y="1278"/>
                    <a:pt x="1008" y="1278"/>
                  </a:cubicBezTo>
                  <a:cubicBezTo>
                    <a:pt x="996" y="1284"/>
                    <a:pt x="996" y="1284"/>
                    <a:pt x="996" y="1284"/>
                  </a:cubicBezTo>
                  <a:cubicBezTo>
                    <a:pt x="959" y="1302"/>
                    <a:pt x="915" y="1319"/>
                    <a:pt x="913" y="1319"/>
                  </a:cubicBezTo>
                  <a:cubicBezTo>
                    <a:pt x="911" y="1320"/>
                    <a:pt x="867" y="1336"/>
                    <a:pt x="828" y="1345"/>
                  </a:cubicBezTo>
                  <a:lnTo>
                    <a:pt x="815" y="1348"/>
                  </a:lnTo>
                  <a:close/>
                  <a:moveTo>
                    <a:pt x="742" y="1197"/>
                  </a:moveTo>
                  <a:cubicBezTo>
                    <a:pt x="830" y="1299"/>
                    <a:pt x="830" y="1299"/>
                    <a:pt x="830" y="1299"/>
                  </a:cubicBezTo>
                  <a:cubicBezTo>
                    <a:pt x="864" y="1290"/>
                    <a:pt x="898" y="1278"/>
                    <a:pt x="898" y="1278"/>
                  </a:cubicBezTo>
                  <a:cubicBezTo>
                    <a:pt x="899" y="1278"/>
                    <a:pt x="933" y="1265"/>
                    <a:pt x="964" y="1251"/>
                  </a:cubicBezTo>
                  <a:cubicBezTo>
                    <a:pt x="965" y="1122"/>
                    <a:pt x="965" y="1122"/>
                    <a:pt x="965" y="1122"/>
                  </a:cubicBezTo>
                  <a:cubicBezTo>
                    <a:pt x="976" y="1116"/>
                    <a:pt x="976" y="1116"/>
                    <a:pt x="976" y="1116"/>
                  </a:cubicBezTo>
                  <a:cubicBezTo>
                    <a:pt x="1008" y="1096"/>
                    <a:pt x="1037" y="1072"/>
                    <a:pt x="1064" y="1046"/>
                  </a:cubicBezTo>
                  <a:cubicBezTo>
                    <a:pt x="1072" y="1038"/>
                    <a:pt x="1072" y="1038"/>
                    <a:pt x="1072" y="1038"/>
                  </a:cubicBezTo>
                  <a:cubicBezTo>
                    <a:pt x="1193" y="1058"/>
                    <a:pt x="1193" y="1058"/>
                    <a:pt x="1193" y="1058"/>
                  </a:cubicBezTo>
                  <a:cubicBezTo>
                    <a:pt x="1213" y="1030"/>
                    <a:pt x="1232" y="999"/>
                    <a:pt x="1232" y="998"/>
                  </a:cubicBezTo>
                  <a:cubicBezTo>
                    <a:pt x="1232" y="998"/>
                    <a:pt x="1250" y="967"/>
                    <a:pt x="1264" y="935"/>
                  </a:cubicBezTo>
                  <a:cubicBezTo>
                    <a:pt x="1192" y="847"/>
                    <a:pt x="1192" y="847"/>
                    <a:pt x="1192" y="847"/>
                  </a:cubicBezTo>
                  <a:cubicBezTo>
                    <a:pt x="1196" y="835"/>
                    <a:pt x="1196" y="835"/>
                    <a:pt x="1196" y="835"/>
                  </a:cubicBezTo>
                  <a:cubicBezTo>
                    <a:pt x="1209" y="795"/>
                    <a:pt x="1217" y="753"/>
                    <a:pt x="1219" y="710"/>
                  </a:cubicBezTo>
                  <a:cubicBezTo>
                    <a:pt x="1219" y="698"/>
                    <a:pt x="1219" y="698"/>
                    <a:pt x="1219" y="698"/>
                  </a:cubicBezTo>
                  <a:cubicBezTo>
                    <a:pt x="1317" y="640"/>
                    <a:pt x="1317" y="640"/>
                    <a:pt x="1317" y="640"/>
                  </a:cubicBezTo>
                  <a:cubicBezTo>
                    <a:pt x="1314" y="606"/>
                    <a:pt x="1308" y="570"/>
                    <a:pt x="1308" y="570"/>
                  </a:cubicBezTo>
                  <a:cubicBezTo>
                    <a:pt x="1307" y="569"/>
                    <a:pt x="1301" y="534"/>
                    <a:pt x="1292" y="501"/>
                  </a:cubicBezTo>
                  <a:cubicBezTo>
                    <a:pt x="1176" y="479"/>
                    <a:pt x="1176" y="479"/>
                    <a:pt x="1176" y="479"/>
                  </a:cubicBezTo>
                  <a:cubicBezTo>
                    <a:pt x="1171" y="469"/>
                    <a:pt x="1171" y="469"/>
                    <a:pt x="1171" y="469"/>
                  </a:cubicBezTo>
                  <a:cubicBezTo>
                    <a:pt x="1154" y="433"/>
                    <a:pt x="1133" y="400"/>
                    <a:pt x="1109" y="369"/>
                  </a:cubicBezTo>
                  <a:cubicBezTo>
                    <a:pt x="1101" y="359"/>
                    <a:pt x="1101" y="359"/>
                    <a:pt x="1101" y="359"/>
                  </a:cubicBezTo>
                  <a:cubicBezTo>
                    <a:pt x="1142" y="241"/>
                    <a:pt x="1142" y="241"/>
                    <a:pt x="1142" y="241"/>
                  </a:cubicBezTo>
                  <a:cubicBezTo>
                    <a:pt x="1118" y="216"/>
                    <a:pt x="1090" y="193"/>
                    <a:pt x="1090" y="193"/>
                  </a:cubicBezTo>
                  <a:cubicBezTo>
                    <a:pt x="1090" y="193"/>
                    <a:pt x="1062" y="169"/>
                    <a:pt x="1034" y="150"/>
                  </a:cubicBezTo>
                  <a:cubicBezTo>
                    <a:pt x="915" y="217"/>
                    <a:pt x="915" y="217"/>
                    <a:pt x="915" y="217"/>
                  </a:cubicBezTo>
                  <a:cubicBezTo>
                    <a:pt x="905" y="212"/>
                    <a:pt x="905" y="212"/>
                    <a:pt x="905" y="212"/>
                  </a:cubicBezTo>
                  <a:cubicBezTo>
                    <a:pt x="875" y="199"/>
                    <a:pt x="845" y="189"/>
                    <a:pt x="813" y="182"/>
                  </a:cubicBezTo>
                  <a:cubicBezTo>
                    <a:pt x="802" y="179"/>
                    <a:pt x="802" y="179"/>
                    <a:pt x="802" y="179"/>
                  </a:cubicBezTo>
                  <a:cubicBezTo>
                    <a:pt x="752" y="47"/>
                    <a:pt x="752" y="47"/>
                    <a:pt x="752" y="47"/>
                  </a:cubicBezTo>
                  <a:cubicBezTo>
                    <a:pt x="718" y="44"/>
                    <a:pt x="682" y="44"/>
                    <a:pt x="681" y="44"/>
                  </a:cubicBezTo>
                  <a:cubicBezTo>
                    <a:pt x="681" y="44"/>
                    <a:pt x="645" y="44"/>
                    <a:pt x="610" y="47"/>
                  </a:cubicBezTo>
                  <a:cubicBezTo>
                    <a:pt x="561" y="179"/>
                    <a:pt x="561" y="179"/>
                    <a:pt x="561" y="179"/>
                  </a:cubicBezTo>
                  <a:cubicBezTo>
                    <a:pt x="549" y="182"/>
                    <a:pt x="549" y="182"/>
                    <a:pt x="549" y="182"/>
                  </a:cubicBezTo>
                  <a:cubicBezTo>
                    <a:pt x="518" y="189"/>
                    <a:pt x="488" y="199"/>
                    <a:pt x="458" y="212"/>
                  </a:cubicBezTo>
                  <a:cubicBezTo>
                    <a:pt x="448" y="217"/>
                    <a:pt x="448" y="217"/>
                    <a:pt x="448" y="217"/>
                  </a:cubicBezTo>
                  <a:cubicBezTo>
                    <a:pt x="329" y="149"/>
                    <a:pt x="329" y="149"/>
                    <a:pt x="329" y="149"/>
                  </a:cubicBezTo>
                  <a:cubicBezTo>
                    <a:pt x="300" y="169"/>
                    <a:pt x="273" y="192"/>
                    <a:pt x="272" y="192"/>
                  </a:cubicBezTo>
                  <a:cubicBezTo>
                    <a:pt x="272" y="193"/>
                    <a:pt x="244" y="216"/>
                    <a:pt x="220" y="241"/>
                  </a:cubicBezTo>
                  <a:cubicBezTo>
                    <a:pt x="262" y="359"/>
                    <a:pt x="262" y="359"/>
                    <a:pt x="262" y="359"/>
                  </a:cubicBezTo>
                  <a:cubicBezTo>
                    <a:pt x="254" y="369"/>
                    <a:pt x="254" y="369"/>
                    <a:pt x="254" y="369"/>
                  </a:cubicBezTo>
                  <a:cubicBezTo>
                    <a:pt x="229" y="399"/>
                    <a:pt x="209" y="433"/>
                    <a:pt x="192" y="468"/>
                  </a:cubicBezTo>
                  <a:cubicBezTo>
                    <a:pt x="187" y="478"/>
                    <a:pt x="187" y="478"/>
                    <a:pt x="187" y="478"/>
                  </a:cubicBezTo>
                  <a:cubicBezTo>
                    <a:pt x="70" y="500"/>
                    <a:pt x="70" y="500"/>
                    <a:pt x="70" y="500"/>
                  </a:cubicBezTo>
                  <a:cubicBezTo>
                    <a:pt x="61" y="533"/>
                    <a:pt x="55" y="569"/>
                    <a:pt x="55" y="569"/>
                  </a:cubicBezTo>
                  <a:cubicBezTo>
                    <a:pt x="55" y="570"/>
                    <a:pt x="48" y="605"/>
                    <a:pt x="45" y="640"/>
                  </a:cubicBezTo>
                  <a:cubicBezTo>
                    <a:pt x="143" y="698"/>
                    <a:pt x="143" y="698"/>
                    <a:pt x="143" y="698"/>
                  </a:cubicBezTo>
                  <a:cubicBezTo>
                    <a:pt x="144" y="709"/>
                    <a:pt x="144" y="709"/>
                    <a:pt x="144" y="709"/>
                  </a:cubicBezTo>
                  <a:cubicBezTo>
                    <a:pt x="146" y="752"/>
                    <a:pt x="154" y="794"/>
                    <a:pt x="167" y="834"/>
                  </a:cubicBezTo>
                  <a:cubicBezTo>
                    <a:pt x="170" y="846"/>
                    <a:pt x="170" y="846"/>
                    <a:pt x="170" y="846"/>
                  </a:cubicBezTo>
                  <a:cubicBezTo>
                    <a:pt x="97" y="935"/>
                    <a:pt x="97" y="935"/>
                    <a:pt x="97" y="935"/>
                  </a:cubicBezTo>
                  <a:cubicBezTo>
                    <a:pt x="112" y="966"/>
                    <a:pt x="130" y="997"/>
                    <a:pt x="130" y="998"/>
                  </a:cubicBezTo>
                  <a:cubicBezTo>
                    <a:pt x="130" y="998"/>
                    <a:pt x="148" y="1029"/>
                    <a:pt x="168" y="1058"/>
                  </a:cubicBezTo>
                  <a:cubicBezTo>
                    <a:pt x="290" y="1038"/>
                    <a:pt x="290" y="1038"/>
                    <a:pt x="290" y="1038"/>
                  </a:cubicBezTo>
                  <a:cubicBezTo>
                    <a:pt x="298" y="1045"/>
                    <a:pt x="298" y="1045"/>
                    <a:pt x="298" y="1045"/>
                  </a:cubicBezTo>
                  <a:cubicBezTo>
                    <a:pt x="324" y="1072"/>
                    <a:pt x="354" y="1095"/>
                    <a:pt x="386" y="1115"/>
                  </a:cubicBezTo>
                  <a:cubicBezTo>
                    <a:pt x="396" y="1121"/>
                    <a:pt x="396" y="1121"/>
                    <a:pt x="396" y="1121"/>
                  </a:cubicBezTo>
                  <a:cubicBezTo>
                    <a:pt x="397" y="1250"/>
                    <a:pt x="397" y="1250"/>
                    <a:pt x="397" y="1250"/>
                  </a:cubicBezTo>
                  <a:cubicBezTo>
                    <a:pt x="429" y="1265"/>
                    <a:pt x="463" y="1278"/>
                    <a:pt x="463" y="1278"/>
                  </a:cubicBezTo>
                  <a:cubicBezTo>
                    <a:pt x="463" y="1278"/>
                    <a:pt x="498" y="1290"/>
                    <a:pt x="531" y="1299"/>
                  </a:cubicBezTo>
                  <a:cubicBezTo>
                    <a:pt x="619" y="1197"/>
                    <a:pt x="619" y="1197"/>
                    <a:pt x="619" y="1197"/>
                  </a:cubicBezTo>
                  <a:cubicBezTo>
                    <a:pt x="630" y="1198"/>
                    <a:pt x="630" y="1198"/>
                    <a:pt x="630" y="1198"/>
                  </a:cubicBezTo>
                  <a:cubicBezTo>
                    <a:pt x="647" y="1199"/>
                    <a:pt x="665" y="1200"/>
                    <a:pt x="681" y="1200"/>
                  </a:cubicBezTo>
                  <a:cubicBezTo>
                    <a:pt x="698" y="1200"/>
                    <a:pt x="714" y="1199"/>
                    <a:pt x="731" y="1198"/>
                  </a:cubicBezTo>
                  <a:lnTo>
                    <a:pt x="742" y="119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rebuchet MS" panose="020B0603020202020204" pitchFamily="34" charset="0"/>
                <a:sym typeface="Trebuchet MS" panose="020B0603020202020204" pitchFamily="34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2CB9BC0F-D768-624E-95E1-921ADDFEC8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7004" y="3196295"/>
              <a:ext cx="612307" cy="61230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rebuchet MS" panose="020B0603020202020204" pitchFamily="34" charset="0"/>
                <a:sym typeface="Trebuchet MS" panose="020B0603020202020204" pitchFamily="34" charset="0"/>
              </a:endParaRPr>
            </a:p>
          </p:txBody>
        </p: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12F35289-449F-1340-B992-7F8F4F036B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18541" y="2807833"/>
              <a:ext cx="1388361" cy="1389230"/>
            </a:xfrm>
            <a:custGeom>
              <a:avLst/>
              <a:gdLst>
                <a:gd name="T0" fmla="*/ 425 w 851"/>
                <a:gd name="T1" fmla="*/ 851 h 851"/>
                <a:gd name="T2" fmla="*/ 0 w 851"/>
                <a:gd name="T3" fmla="*/ 426 h 851"/>
                <a:gd name="T4" fmla="*/ 425 w 851"/>
                <a:gd name="T5" fmla="*/ 0 h 851"/>
                <a:gd name="T6" fmla="*/ 851 w 851"/>
                <a:gd name="T7" fmla="*/ 426 h 851"/>
                <a:gd name="T8" fmla="*/ 425 w 851"/>
                <a:gd name="T9" fmla="*/ 851 h 851"/>
                <a:gd name="T10" fmla="*/ 425 w 851"/>
                <a:gd name="T11" fmla="*/ 44 h 851"/>
                <a:gd name="T12" fmla="*/ 44 w 851"/>
                <a:gd name="T13" fmla="*/ 426 h 851"/>
                <a:gd name="T14" fmla="*/ 425 w 851"/>
                <a:gd name="T15" fmla="*/ 807 h 851"/>
                <a:gd name="T16" fmla="*/ 807 w 851"/>
                <a:gd name="T17" fmla="*/ 426 h 851"/>
                <a:gd name="T18" fmla="*/ 425 w 851"/>
                <a:gd name="T19" fmla="*/ 44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1" h="851">
                  <a:moveTo>
                    <a:pt x="425" y="851"/>
                  </a:moveTo>
                  <a:cubicBezTo>
                    <a:pt x="191" y="851"/>
                    <a:pt x="0" y="660"/>
                    <a:pt x="0" y="426"/>
                  </a:cubicBezTo>
                  <a:cubicBezTo>
                    <a:pt x="0" y="191"/>
                    <a:pt x="191" y="0"/>
                    <a:pt x="425" y="0"/>
                  </a:cubicBezTo>
                  <a:cubicBezTo>
                    <a:pt x="660" y="0"/>
                    <a:pt x="851" y="191"/>
                    <a:pt x="851" y="426"/>
                  </a:cubicBezTo>
                  <a:cubicBezTo>
                    <a:pt x="851" y="660"/>
                    <a:pt x="660" y="851"/>
                    <a:pt x="425" y="851"/>
                  </a:cubicBezTo>
                  <a:close/>
                  <a:moveTo>
                    <a:pt x="425" y="44"/>
                  </a:moveTo>
                  <a:cubicBezTo>
                    <a:pt x="215" y="44"/>
                    <a:pt x="44" y="216"/>
                    <a:pt x="44" y="426"/>
                  </a:cubicBezTo>
                  <a:cubicBezTo>
                    <a:pt x="44" y="636"/>
                    <a:pt x="215" y="807"/>
                    <a:pt x="425" y="807"/>
                  </a:cubicBezTo>
                  <a:cubicBezTo>
                    <a:pt x="636" y="807"/>
                    <a:pt x="807" y="636"/>
                    <a:pt x="807" y="426"/>
                  </a:cubicBezTo>
                  <a:cubicBezTo>
                    <a:pt x="807" y="216"/>
                    <a:pt x="636" y="44"/>
                    <a:pt x="425" y="4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rebuchet MS" panose="020B0603020202020204" pitchFamily="34" charset="0"/>
                <a:sym typeface="Trebuchet MS" panose="020B0603020202020204" pitchFamily="34" charset="0"/>
              </a:endParaRPr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669B46B0-C8A1-3746-A2D7-6BFBF272810F}"/>
                </a:ext>
              </a:extLst>
            </p:cNvPr>
            <p:cNvSpPr>
              <a:spLocks noEditPoints="1"/>
            </p:cNvSpPr>
            <p:nvPr/>
          </p:nvSpPr>
          <p:spPr bwMode="auto">
            <a:xfrm rot="2828707">
              <a:off x="6529864" y="3651729"/>
              <a:ext cx="921564" cy="880697"/>
            </a:xfrm>
            <a:custGeom>
              <a:avLst/>
              <a:gdLst>
                <a:gd name="T0" fmla="*/ 868 w 882"/>
                <a:gd name="T1" fmla="*/ 325 h 842"/>
                <a:gd name="T2" fmla="*/ 801 w 882"/>
                <a:gd name="T3" fmla="*/ 295 h 842"/>
                <a:gd name="T4" fmla="*/ 770 w 882"/>
                <a:gd name="T5" fmla="*/ 228 h 842"/>
                <a:gd name="T6" fmla="*/ 724 w 882"/>
                <a:gd name="T7" fmla="*/ 164 h 842"/>
                <a:gd name="T8" fmla="*/ 729 w 882"/>
                <a:gd name="T9" fmla="*/ 91 h 842"/>
                <a:gd name="T10" fmla="*/ 569 w 882"/>
                <a:gd name="T11" fmla="*/ 0 h 842"/>
                <a:gd name="T12" fmla="*/ 509 w 882"/>
                <a:gd name="T13" fmla="*/ 44 h 842"/>
                <a:gd name="T14" fmla="*/ 367 w 882"/>
                <a:gd name="T15" fmla="*/ 44 h 842"/>
                <a:gd name="T16" fmla="*/ 307 w 882"/>
                <a:gd name="T17" fmla="*/ 1 h 842"/>
                <a:gd name="T18" fmla="*/ 221 w 882"/>
                <a:gd name="T19" fmla="*/ 39 h 842"/>
                <a:gd name="T20" fmla="*/ 145 w 882"/>
                <a:gd name="T21" fmla="*/ 95 h 842"/>
                <a:gd name="T22" fmla="*/ 154 w 882"/>
                <a:gd name="T23" fmla="*/ 170 h 842"/>
                <a:gd name="T24" fmla="*/ 81 w 882"/>
                <a:gd name="T25" fmla="*/ 294 h 842"/>
                <a:gd name="T26" fmla="*/ 15 w 882"/>
                <a:gd name="T27" fmla="*/ 324 h 842"/>
                <a:gd name="T28" fmla="*/ 13 w 882"/>
                <a:gd name="T29" fmla="*/ 514 h 842"/>
                <a:gd name="T30" fmla="*/ 79 w 882"/>
                <a:gd name="T31" fmla="*/ 542 h 842"/>
                <a:gd name="T32" fmla="*/ 113 w 882"/>
                <a:gd name="T33" fmla="*/ 614 h 842"/>
                <a:gd name="T34" fmla="*/ 155 w 882"/>
                <a:gd name="T35" fmla="*/ 675 h 842"/>
                <a:gd name="T36" fmla="*/ 146 w 882"/>
                <a:gd name="T37" fmla="*/ 748 h 842"/>
                <a:gd name="T38" fmla="*/ 304 w 882"/>
                <a:gd name="T39" fmla="*/ 842 h 842"/>
                <a:gd name="T40" fmla="*/ 362 w 882"/>
                <a:gd name="T41" fmla="*/ 798 h 842"/>
                <a:gd name="T42" fmla="*/ 520 w 882"/>
                <a:gd name="T43" fmla="*/ 799 h 842"/>
                <a:gd name="T44" fmla="*/ 580 w 882"/>
                <a:gd name="T45" fmla="*/ 842 h 842"/>
                <a:gd name="T46" fmla="*/ 662 w 882"/>
                <a:gd name="T47" fmla="*/ 806 h 842"/>
                <a:gd name="T48" fmla="*/ 735 w 882"/>
                <a:gd name="T49" fmla="*/ 751 h 842"/>
                <a:gd name="T50" fmla="*/ 726 w 882"/>
                <a:gd name="T51" fmla="*/ 678 h 842"/>
                <a:gd name="T52" fmla="*/ 805 w 882"/>
                <a:gd name="T53" fmla="*/ 538 h 842"/>
                <a:gd name="T54" fmla="*/ 870 w 882"/>
                <a:gd name="T55" fmla="*/ 509 h 842"/>
                <a:gd name="T56" fmla="*/ 868 w 882"/>
                <a:gd name="T57" fmla="*/ 325 h 842"/>
                <a:gd name="T58" fmla="*/ 512 w 882"/>
                <a:gd name="T59" fmla="*/ 587 h 842"/>
                <a:gd name="T60" fmla="*/ 278 w 882"/>
                <a:gd name="T61" fmla="*/ 493 h 842"/>
                <a:gd name="T62" fmla="*/ 370 w 882"/>
                <a:gd name="T63" fmla="*/ 257 h 842"/>
                <a:gd name="T64" fmla="*/ 604 w 882"/>
                <a:gd name="T65" fmla="*/ 351 h 842"/>
                <a:gd name="T66" fmla="*/ 512 w 882"/>
                <a:gd name="T67" fmla="*/ 587 h 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82" h="842">
                  <a:moveTo>
                    <a:pt x="868" y="325"/>
                  </a:moveTo>
                  <a:cubicBezTo>
                    <a:pt x="801" y="295"/>
                    <a:pt x="801" y="295"/>
                    <a:pt x="801" y="295"/>
                  </a:cubicBezTo>
                  <a:cubicBezTo>
                    <a:pt x="793" y="273"/>
                    <a:pt x="783" y="250"/>
                    <a:pt x="770" y="228"/>
                  </a:cubicBezTo>
                  <a:cubicBezTo>
                    <a:pt x="757" y="205"/>
                    <a:pt x="741" y="184"/>
                    <a:pt x="724" y="164"/>
                  </a:cubicBezTo>
                  <a:cubicBezTo>
                    <a:pt x="729" y="91"/>
                    <a:pt x="729" y="91"/>
                    <a:pt x="729" y="91"/>
                  </a:cubicBezTo>
                  <a:cubicBezTo>
                    <a:pt x="684" y="50"/>
                    <a:pt x="627" y="18"/>
                    <a:pt x="569" y="0"/>
                  </a:cubicBezTo>
                  <a:cubicBezTo>
                    <a:pt x="509" y="44"/>
                    <a:pt x="509" y="44"/>
                    <a:pt x="509" y="44"/>
                  </a:cubicBezTo>
                  <a:cubicBezTo>
                    <a:pt x="462" y="34"/>
                    <a:pt x="414" y="35"/>
                    <a:pt x="367" y="44"/>
                  </a:cubicBezTo>
                  <a:cubicBezTo>
                    <a:pt x="307" y="1"/>
                    <a:pt x="307" y="1"/>
                    <a:pt x="307" y="1"/>
                  </a:cubicBezTo>
                  <a:cubicBezTo>
                    <a:pt x="278" y="11"/>
                    <a:pt x="249" y="23"/>
                    <a:pt x="221" y="39"/>
                  </a:cubicBezTo>
                  <a:cubicBezTo>
                    <a:pt x="193" y="56"/>
                    <a:pt x="167" y="75"/>
                    <a:pt x="145" y="95"/>
                  </a:cubicBezTo>
                  <a:cubicBezTo>
                    <a:pt x="154" y="170"/>
                    <a:pt x="154" y="170"/>
                    <a:pt x="154" y="170"/>
                  </a:cubicBezTo>
                  <a:cubicBezTo>
                    <a:pt x="122" y="208"/>
                    <a:pt x="96" y="249"/>
                    <a:pt x="81" y="294"/>
                  </a:cubicBezTo>
                  <a:cubicBezTo>
                    <a:pt x="15" y="324"/>
                    <a:pt x="15" y="324"/>
                    <a:pt x="15" y="324"/>
                  </a:cubicBezTo>
                  <a:cubicBezTo>
                    <a:pt x="0" y="385"/>
                    <a:pt x="0" y="449"/>
                    <a:pt x="13" y="514"/>
                  </a:cubicBezTo>
                  <a:cubicBezTo>
                    <a:pt x="79" y="542"/>
                    <a:pt x="79" y="542"/>
                    <a:pt x="79" y="542"/>
                  </a:cubicBezTo>
                  <a:cubicBezTo>
                    <a:pt x="87" y="566"/>
                    <a:pt x="98" y="592"/>
                    <a:pt x="113" y="614"/>
                  </a:cubicBezTo>
                  <a:cubicBezTo>
                    <a:pt x="125" y="636"/>
                    <a:pt x="139" y="657"/>
                    <a:pt x="155" y="675"/>
                  </a:cubicBezTo>
                  <a:cubicBezTo>
                    <a:pt x="146" y="748"/>
                    <a:pt x="146" y="748"/>
                    <a:pt x="146" y="748"/>
                  </a:cubicBezTo>
                  <a:cubicBezTo>
                    <a:pt x="193" y="791"/>
                    <a:pt x="247" y="822"/>
                    <a:pt x="304" y="842"/>
                  </a:cubicBezTo>
                  <a:cubicBezTo>
                    <a:pt x="362" y="798"/>
                    <a:pt x="362" y="798"/>
                    <a:pt x="362" y="798"/>
                  </a:cubicBezTo>
                  <a:cubicBezTo>
                    <a:pt x="414" y="810"/>
                    <a:pt x="466" y="810"/>
                    <a:pt x="520" y="799"/>
                  </a:cubicBezTo>
                  <a:cubicBezTo>
                    <a:pt x="580" y="842"/>
                    <a:pt x="580" y="842"/>
                    <a:pt x="580" y="842"/>
                  </a:cubicBezTo>
                  <a:cubicBezTo>
                    <a:pt x="607" y="832"/>
                    <a:pt x="635" y="820"/>
                    <a:pt x="662" y="806"/>
                  </a:cubicBezTo>
                  <a:cubicBezTo>
                    <a:pt x="687" y="789"/>
                    <a:pt x="712" y="771"/>
                    <a:pt x="735" y="751"/>
                  </a:cubicBezTo>
                  <a:cubicBezTo>
                    <a:pt x="726" y="678"/>
                    <a:pt x="726" y="678"/>
                    <a:pt x="726" y="678"/>
                  </a:cubicBezTo>
                  <a:cubicBezTo>
                    <a:pt x="762" y="637"/>
                    <a:pt x="788" y="589"/>
                    <a:pt x="805" y="538"/>
                  </a:cubicBezTo>
                  <a:cubicBezTo>
                    <a:pt x="870" y="509"/>
                    <a:pt x="870" y="509"/>
                    <a:pt x="870" y="509"/>
                  </a:cubicBezTo>
                  <a:cubicBezTo>
                    <a:pt x="882" y="450"/>
                    <a:pt x="881" y="386"/>
                    <a:pt x="868" y="325"/>
                  </a:cubicBezTo>
                  <a:close/>
                  <a:moveTo>
                    <a:pt x="512" y="587"/>
                  </a:moveTo>
                  <a:cubicBezTo>
                    <a:pt x="422" y="628"/>
                    <a:pt x="317" y="584"/>
                    <a:pt x="278" y="493"/>
                  </a:cubicBezTo>
                  <a:cubicBezTo>
                    <a:pt x="238" y="401"/>
                    <a:pt x="280" y="296"/>
                    <a:pt x="370" y="257"/>
                  </a:cubicBezTo>
                  <a:cubicBezTo>
                    <a:pt x="460" y="217"/>
                    <a:pt x="566" y="260"/>
                    <a:pt x="604" y="351"/>
                  </a:cubicBezTo>
                  <a:cubicBezTo>
                    <a:pt x="644" y="442"/>
                    <a:pt x="603" y="549"/>
                    <a:pt x="512" y="58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rebuchet MS" panose="020B0603020202020204" pitchFamily="34" charset="0"/>
                <a:sym typeface="Trebuchet MS" panose="020B0603020202020204" pitchFamily="34" charset="0"/>
              </a:endParaRPr>
            </a:p>
          </p:txBody>
        </p:sp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B3D1DCC0-818F-4D40-8154-74F2A153ACEB}"/>
                </a:ext>
              </a:extLst>
            </p:cNvPr>
            <p:cNvSpPr>
              <a:spLocks noEditPoints="1"/>
            </p:cNvSpPr>
            <p:nvPr/>
          </p:nvSpPr>
          <p:spPr bwMode="auto">
            <a:xfrm rot="351318">
              <a:off x="5845519" y="4363949"/>
              <a:ext cx="1017834" cy="1001309"/>
            </a:xfrm>
            <a:custGeom>
              <a:avLst/>
              <a:gdLst>
                <a:gd name="T0" fmla="*/ 816 w 822"/>
                <a:gd name="T1" fmla="*/ 362 h 808"/>
                <a:gd name="T2" fmla="*/ 758 w 822"/>
                <a:gd name="T3" fmla="*/ 327 h 808"/>
                <a:gd name="T4" fmla="*/ 736 w 822"/>
                <a:gd name="T5" fmla="*/ 261 h 808"/>
                <a:gd name="T6" fmla="*/ 701 w 822"/>
                <a:gd name="T7" fmla="*/ 196 h 808"/>
                <a:gd name="T8" fmla="*/ 714 w 822"/>
                <a:gd name="T9" fmla="*/ 130 h 808"/>
                <a:gd name="T10" fmla="*/ 575 w 822"/>
                <a:gd name="T11" fmla="*/ 28 h 808"/>
                <a:gd name="T12" fmla="*/ 515 w 822"/>
                <a:gd name="T13" fmla="*/ 62 h 808"/>
                <a:gd name="T14" fmla="*/ 384 w 822"/>
                <a:gd name="T15" fmla="*/ 47 h 808"/>
                <a:gd name="T16" fmla="*/ 333 w 822"/>
                <a:gd name="T17" fmla="*/ 0 h 808"/>
                <a:gd name="T18" fmla="*/ 249 w 822"/>
                <a:gd name="T19" fmla="*/ 26 h 808"/>
                <a:gd name="T20" fmla="*/ 173 w 822"/>
                <a:gd name="T21" fmla="*/ 69 h 808"/>
                <a:gd name="T22" fmla="*/ 173 w 822"/>
                <a:gd name="T23" fmla="*/ 140 h 808"/>
                <a:gd name="T24" fmla="*/ 92 w 822"/>
                <a:gd name="T25" fmla="*/ 246 h 808"/>
                <a:gd name="T26" fmla="*/ 27 w 822"/>
                <a:gd name="T27" fmla="*/ 267 h 808"/>
                <a:gd name="T28" fmla="*/ 4 w 822"/>
                <a:gd name="T29" fmla="*/ 441 h 808"/>
                <a:gd name="T30" fmla="*/ 62 w 822"/>
                <a:gd name="T31" fmla="*/ 475 h 808"/>
                <a:gd name="T32" fmla="*/ 85 w 822"/>
                <a:gd name="T33" fmla="*/ 546 h 808"/>
                <a:gd name="T34" fmla="*/ 118 w 822"/>
                <a:gd name="T35" fmla="*/ 607 h 808"/>
                <a:gd name="T36" fmla="*/ 102 w 822"/>
                <a:gd name="T37" fmla="*/ 673 h 808"/>
                <a:gd name="T38" fmla="*/ 237 w 822"/>
                <a:gd name="T39" fmla="*/ 777 h 808"/>
                <a:gd name="T40" fmla="*/ 295 w 822"/>
                <a:gd name="T41" fmla="*/ 743 h 808"/>
                <a:gd name="T42" fmla="*/ 442 w 822"/>
                <a:gd name="T43" fmla="*/ 762 h 808"/>
                <a:gd name="T44" fmla="*/ 493 w 822"/>
                <a:gd name="T45" fmla="*/ 808 h 808"/>
                <a:gd name="T46" fmla="*/ 572 w 822"/>
                <a:gd name="T47" fmla="*/ 783 h 808"/>
                <a:gd name="T48" fmla="*/ 646 w 822"/>
                <a:gd name="T49" fmla="*/ 741 h 808"/>
                <a:gd name="T50" fmla="*/ 646 w 822"/>
                <a:gd name="T51" fmla="*/ 673 h 808"/>
                <a:gd name="T52" fmla="*/ 734 w 822"/>
                <a:gd name="T53" fmla="*/ 552 h 808"/>
                <a:gd name="T54" fmla="*/ 797 w 822"/>
                <a:gd name="T55" fmla="*/ 532 h 808"/>
                <a:gd name="T56" fmla="*/ 816 w 822"/>
                <a:gd name="T57" fmla="*/ 362 h 808"/>
                <a:gd name="T58" fmla="*/ 482 w 822"/>
                <a:gd name="T59" fmla="*/ 569 h 808"/>
                <a:gd name="T60" fmla="*/ 247 w 822"/>
                <a:gd name="T61" fmla="*/ 475 h 808"/>
                <a:gd name="T62" fmla="*/ 339 w 822"/>
                <a:gd name="T63" fmla="*/ 239 h 808"/>
                <a:gd name="T64" fmla="*/ 573 w 822"/>
                <a:gd name="T65" fmla="*/ 333 h 808"/>
                <a:gd name="T66" fmla="*/ 482 w 822"/>
                <a:gd name="T67" fmla="*/ 569 h 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22" h="808">
                  <a:moveTo>
                    <a:pt x="816" y="362"/>
                  </a:moveTo>
                  <a:cubicBezTo>
                    <a:pt x="758" y="327"/>
                    <a:pt x="758" y="327"/>
                    <a:pt x="758" y="327"/>
                  </a:cubicBezTo>
                  <a:cubicBezTo>
                    <a:pt x="753" y="305"/>
                    <a:pt x="745" y="283"/>
                    <a:pt x="736" y="261"/>
                  </a:cubicBezTo>
                  <a:cubicBezTo>
                    <a:pt x="727" y="239"/>
                    <a:pt x="714" y="217"/>
                    <a:pt x="701" y="196"/>
                  </a:cubicBezTo>
                  <a:cubicBezTo>
                    <a:pt x="714" y="130"/>
                    <a:pt x="714" y="130"/>
                    <a:pt x="714" y="130"/>
                  </a:cubicBezTo>
                  <a:cubicBezTo>
                    <a:pt x="676" y="87"/>
                    <a:pt x="627" y="51"/>
                    <a:pt x="575" y="28"/>
                  </a:cubicBezTo>
                  <a:cubicBezTo>
                    <a:pt x="515" y="62"/>
                    <a:pt x="515" y="62"/>
                    <a:pt x="515" y="62"/>
                  </a:cubicBezTo>
                  <a:cubicBezTo>
                    <a:pt x="472" y="48"/>
                    <a:pt x="429" y="43"/>
                    <a:pt x="384" y="47"/>
                  </a:cubicBezTo>
                  <a:cubicBezTo>
                    <a:pt x="333" y="0"/>
                    <a:pt x="333" y="0"/>
                    <a:pt x="333" y="0"/>
                  </a:cubicBezTo>
                  <a:cubicBezTo>
                    <a:pt x="305" y="6"/>
                    <a:pt x="277" y="13"/>
                    <a:pt x="249" y="26"/>
                  </a:cubicBezTo>
                  <a:cubicBezTo>
                    <a:pt x="222" y="38"/>
                    <a:pt x="195" y="53"/>
                    <a:pt x="173" y="69"/>
                  </a:cubicBezTo>
                  <a:cubicBezTo>
                    <a:pt x="173" y="140"/>
                    <a:pt x="173" y="140"/>
                    <a:pt x="173" y="140"/>
                  </a:cubicBezTo>
                  <a:cubicBezTo>
                    <a:pt x="139" y="171"/>
                    <a:pt x="111" y="206"/>
                    <a:pt x="92" y="246"/>
                  </a:cubicBezTo>
                  <a:cubicBezTo>
                    <a:pt x="27" y="267"/>
                    <a:pt x="27" y="267"/>
                    <a:pt x="27" y="267"/>
                  </a:cubicBezTo>
                  <a:cubicBezTo>
                    <a:pt x="7" y="321"/>
                    <a:pt x="0" y="380"/>
                    <a:pt x="4" y="441"/>
                  </a:cubicBezTo>
                  <a:cubicBezTo>
                    <a:pt x="62" y="475"/>
                    <a:pt x="62" y="475"/>
                    <a:pt x="62" y="475"/>
                  </a:cubicBezTo>
                  <a:cubicBezTo>
                    <a:pt x="67" y="498"/>
                    <a:pt x="74" y="523"/>
                    <a:pt x="85" y="546"/>
                  </a:cubicBezTo>
                  <a:cubicBezTo>
                    <a:pt x="95" y="567"/>
                    <a:pt x="105" y="588"/>
                    <a:pt x="118" y="607"/>
                  </a:cubicBezTo>
                  <a:cubicBezTo>
                    <a:pt x="102" y="673"/>
                    <a:pt x="102" y="673"/>
                    <a:pt x="102" y="673"/>
                  </a:cubicBezTo>
                  <a:cubicBezTo>
                    <a:pt x="140" y="718"/>
                    <a:pt x="186" y="752"/>
                    <a:pt x="237" y="777"/>
                  </a:cubicBezTo>
                  <a:cubicBezTo>
                    <a:pt x="295" y="743"/>
                    <a:pt x="295" y="743"/>
                    <a:pt x="295" y="743"/>
                  </a:cubicBezTo>
                  <a:cubicBezTo>
                    <a:pt x="342" y="760"/>
                    <a:pt x="391" y="766"/>
                    <a:pt x="442" y="762"/>
                  </a:cubicBezTo>
                  <a:cubicBezTo>
                    <a:pt x="493" y="808"/>
                    <a:pt x="493" y="808"/>
                    <a:pt x="493" y="808"/>
                  </a:cubicBezTo>
                  <a:cubicBezTo>
                    <a:pt x="518" y="802"/>
                    <a:pt x="546" y="794"/>
                    <a:pt x="572" y="783"/>
                  </a:cubicBezTo>
                  <a:cubicBezTo>
                    <a:pt x="598" y="771"/>
                    <a:pt x="622" y="757"/>
                    <a:pt x="646" y="741"/>
                  </a:cubicBezTo>
                  <a:cubicBezTo>
                    <a:pt x="646" y="673"/>
                    <a:pt x="646" y="673"/>
                    <a:pt x="646" y="673"/>
                  </a:cubicBezTo>
                  <a:cubicBezTo>
                    <a:pt x="683" y="639"/>
                    <a:pt x="713" y="597"/>
                    <a:pt x="734" y="552"/>
                  </a:cubicBezTo>
                  <a:cubicBezTo>
                    <a:pt x="797" y="532"/>
                    <a:pt x="797" y="532"/>
                    <a:pt x="797" y="532"/>
                  </a:cubicBezTo>
                  <a:cubicBezTo>
                    <a:pt x="816" y="479"/>
                    <a:pt x="822" y="420"/>
                    <a:pt x="816" y="362"/>
                  </a:cubicBezTo>
                  <a:close/>
                  <a:moveTo>
                    <a:pt x="482" y="569"/>
                  </a:moveTo>
                  <a:cubicBezTo>
                    <a:pt x="391" y="610"/>
                    <a:pt x="286" y="566"/>
                    <a:pt x="247" y="475"/>
                  </a:cubicBezTo>
                  <a:cubicBezTo>
                    <a:pt x="208" y="383"/>
                    <a:pt x="249" y="278"/>
                    <a:pt x="339" y="239"/>
                  </a:cubicBezTo>
                  <a:cubicBezTo>
                    <a:pt x="430" y="199"/>
                    <a:pt x="536" y="242"/>
                    <a:pt x="573" y="333"/>
                  </a:cubicBezTo>
                  <a:cubicBezTo>
                    <a:pt x="613" y="424"/>
                    <a:pt x="572" y="531"/>
                    <a:pt x="482" y="5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rebuchet MS" panose="020B0603020202020204" pitchFamily="34" charset="0"/>
                <a:sym typeface="Trebuchet MS" panose="020B0603020202020204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34784DC-1604-0643-AECF-575FEC7F24B5}"/>
              </a:ext>
            </a:extLst>
          </p:cNvPr>
          <p:cNvGrpSpPr>
            <a:grpSpLocks noChangeAspect="1"/>
          </p:cNvGrpSpPr>
          <p:nvPr/>
        </p:nvGrpSpPr>
        <p:grpSpPr>
          <a:xfrm>
            <a:off x="184257" y="2349051"/>
            <a:ext cx="599377" cy="803564"/>
            <a:chOff x="6464300" y="2044269"/>
            <a:chExt cx="1646238" cy="2207056"/>
          </a:xfrm>
        </p:grpSpPr>
        <p:sp>
          <p:nvSpPr>
            <p:cNvPr id="18" name="AutoShape 3">
              <a:extLst>
                <a:ext uri="{FF2B5EF4-FFF2-40B4-BE49-F238E27FC236}">
                  <a16:creationId xmlns:a16="http://schemas.microsoft.com/office/drawing/2014/main" id="{AA103BE9-E283-FB47-ACC1-7BC2D2CB34E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464300" y="2606675"/>
              <a:ext cx="1646238" cy="164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rebuchet MS" panose="020B0603020202020204" pitchFamily="34" charset="0"/>
                <a:sym typeface="Trebuchet MS" panose="020B0603020202020204" pitchFamily="34" charset="0"/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9BAD891-140B-B449-8DE2-2959D395B051}"/>
                </a:ext>
              </a:extLst>
            </p:cNvPr>
            <p:cNvGrpSpPr/>
            <p:nvPr/>
          </p:nvGrpSpPr>
          <p:grpSpPr>
            <a:xfrm>
              <a:off x="6666289" y="2044269"/>
              <a:ext cx="1304925" cy="1769262"/>
              <a:chOff x="6666289" y="2044269"/>
              <a:chExt cx="1304925" cy="1769262"/>
            </a:xfrm>
          </p:grpSpPr>
          <p:sp>
            <p:nvSpPr>
              <p:cNvPr id="20" name="Freeform 57">
                <a:extLst>
                  <a:ext uri="{FF2B5EF4-FFF2-40B4-BE49-F238E27FC236}">
                    <a16:creationId xmlns:a16="http://schemas.microsoft.com/office/drawing/2014/main" id="{81E03651-AD46-A843-8FE8-834278408F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66289" y="2881667"/>
                <a:ext cx="1304925" cy="931864"/>
              </a:xfrm>
              <a:custGeom>
                <a:avLst/>
                <a:gdLst>
                  <a:gd name="connsiteX0" fmla="*/ 1227594 w 1304925"/>
                  <a:gd name="connsiteY0" fmla="*/ 90488 h 931863"/>
                  <a:gd name="connsiteX1" fmla="*/ 1242612 w 1304925"/>
                  <a:gd name="connsiteY1" fmla="*/ 110474 h 931863"/>
                  <a:gd name="connsiteX2" fmla="*/ 1176819 w 1304925"/>
                  <a:gd name="connsiteY2" fmla="*/ 338167 h 931863"/>
                  <a:gd name="connsiteX3" fmla="*/ 1166807 w 1304925"/>
                  <a:gd name="connsiteY3" fmla="*/ 346018 h 931863"/>
                  <a:gd name="connsiteX4" fmla="*/ 1159656 w 1304925"/>
                  <a:gd name="connsiteY4" fmla="*/ 343163 h 931863"/>
                  <a:gd name="connsiteX5" fmla="*/ 1109596 w 1304925"/>
                  <a:gd name="connsiteY5" fmla="*/ 302478 h 931863"/>
                  <a:gd name="connsiteX6" fmla="*/ 1103160 w 1304925"/>
                  <a:gd name="connsiteY6" fmla="*/ 300337 h 931863"/>
                  <a:gd name="connsiteX7" fmla="*/ 1094578 w 1304925"/>
                  <a:gd name="connsiteY7" fmla="*/ 303906 h 931863"/>
                  <a:gd name="connsiteX8" fmla="*/ 1065972 w 1304925"/>
                  <a:gd name="connsiteY8" fmla="*/ 335312 h 931863"/>
                  <a:gd name="connsiteX9" fmla="*/ 920084 w 1304925"/>
                  <a:gd name="connsiteY9" fmla="*/ 503048 h 931863"/>
                  <a:gd name="connsiteX10" fmla="*/ 911502 w 1304925"/>
                  <a:gd name="connsiteY10" fmla="*/ 506617 h 931863"/>
                  <a:gd name="connsiteX11" fmla="*/ 905781 w 1304925"/>
                  <a:gd name="connsiteY11" fmla="*/ 505190 h 931863"/>
                  <a:gd name="connsiteX12" fmla="*/ 892193 w 1304925"/>
                  <a:gd name="connsiteY12" fmla="*/ 495911 h 931863"/>
                  <a:gd name="connsiteX13" fmla="*/ 866448 w 1304925"/>
                  <a:gd name="connsiteY13" fmla="*/ 480208 h 931863"/>
                  <a:gd name="connsiteX14" fmla="*/ 865733 w 1304925"/>
                  <a:gd name="connsiteY14" fmla="*/ 480208 h 931863"/>
                  <a:gd name="connsiteX15" fmla="*/ 727710 w 1304925"/>
                  <a:gd name="connsiteY15" fmla="*/ 386703 h 931863"/>
                  <a:gd name="connsiteX16" fmla="*/ 721274 w 1304925"/>
                  <a:gd name="connsiteY16" fmla="*/ 384562 h 931863"/>
                  <a:gd name="connsiteX17" fmla="*/ 713407 w 1304925"/>
                  <a:gd name="connsiteY17" fmla="*/ 388131 h 931863"/>
                  <a:gd name="connsiteX18" fmla="*/ 691238 w 1304925"/>
                  <a:gd name="connsiteY18" fmla="*/ 410972 h 931863"/>
                  <a:gd name="connsiteX19" fmla="*/ 665493 w 1304925"/>
                  <a:gd name="connsiteY19" fmla="*/ 439523 h 931863"/>
                  <a:gd name="connsiteX20" fmla="*/ 488853 w 1304925"/>
                  <a:gd name="connsiteY20" fmla="*/ 623676 h 931863"/>
                  <a:gd name="connsiteX21" fmla="*/ 468829 w 1304925"/>
                  <a:gd name="connsiteY21" fmla="*/ 645089 h 931863"/>
                  <a:gd name="connsiteX22" fmla="*/ 456672 w 1304925"/>
                  <a:gd name="connsiteY22" fmla="*/ 650085 h 931863"/>
                  <a:gd name="connsiteX23" fmla="*/ 449520 w 1304925"/>
                  <a:gd name="connsiteY23" fmla="*/ 648658 h 931863"/>
                  <a:gd name="connsiteX24" fmla="*/ 303631 w 1304925"/>
                  <a:gd name="connsiteY24" fmla="*/ 580136 h 931863"/>
                  <a:gd name="connsiteX25" fmla="*/ 299340 w 1304925"/>
                  <a:gd name="connsiteY25" fmla="*/ 579422 h 931863"/>
                  <a:gd name="connsiteX26" fmla="*/ 290044 w 1304925"/>
                  <a:gd name="connsiteY26" fmla="*/ 582991 h 931863"/>
                  <a:gd name="connsiteX27" fmla="*/ 284322 w 1304925"/>
                  <a:gd name="connsiteY27" fmla="*/ 590842 h 931863"/>
                  <a:gd name="connsiteX28" fmla="*/ 256432 w 1304925"/>
                  <a:gd name="connsiteY28" fmla="*/ 622248 h 931863"/>
                  <a:gd name="connsiteX29" fmla="*/ 81937 w 1304925"/>
                  <a:gd name="connsiteY29" fmla="*/ 817822 h 931863"/>
                  <a:gd name="connsiteX30" fmla="*/ 61913 w 1304925"/>
                  <a:gd name="connsiteY30" fmla="*/ 841376 h 931863"/>
                  <a:gd name="connsiteX31" fmla="*/ 81937 w 1304925"/>
                  <a:gd name="connsiteY31" fmla="*/ 814967 h 931863"/>
                  <a:gd name="connsiteX32" fmla="*/ 256432 w 1304925"/>
                  <a:gd name="connsiteY32" fmla="*/ 582991 h 931863"/>
                  <a:gd name="connsiteX33" fmla="*/ 279316 w 1304925"/>
                  <a:gd name="connsiteY33" fmla="*/ 553012 h 931863"/>
                  <a:gd name="connsiteX34" fmla="*/ 288613 w 1304925"/>
                  <a:gd name="connsiteY34" fmla="*/ 548730 h 931863"/>
                  <a:gd name="connsiteX35" fmla="*/ 292189 w 1304925"/>
                  <a:gd name="connsiteY35" fmla="*/ 549443 h 931863"/>
                  <a:gd name="connsiteX36" fmla="*/ 445229 w 1304925"/>
                  <a:gd name="connsiteY36" fmla="*/ 605118 h 931863"/>
                  <a:gd name="connsiteX37" fmla="*/ 449520 w 1304925"/>
                  <a:gd name="connsiteY37" fmla="*/ 605831 h 931863"/>
                  <a:gd name="connsiteX38" fmla="*/ 457387 w 1304925"/>
                  <a:gd name="connsiteY38" fmla="*/ 601549 h 931863"/>
                  <a:gd name="connsiteX39" fmla="*/ 488853 w 1304925"/>
                  <a:gd name="connsiteY39" fmla="*/ 563719 h 931863"/>
                  <a:gd name="connsiteX40" fmla="*/ 665493 w 1304925"/>
                  <a:gd name="connsiteY40" fmla="*/ 356011 h 931863"/>
                  <a:gd name="connsiteX41" fmla="*/ 691238 w 1304925"/>
                  <a:gd name="connsiteY41" fmla="*/ 324605 h 931863"/>
                  <a:gd name="connsiteX42" fmla="*/ 701965 w 1304925"/>
                  <a:gd name="connsiteY42" fmla="*/ 311044 h 931863"/>
                  <a:gd name="connsiteX43" fmla="*/ 710547 w 1304925"/>
                  <a:gd name="connsiteY43" fmla="*/ 307475 h 931863"/>
                  <a:gd name="connsiteX44" fmla="*/ 716268 w 1304925"/>
                  <a:gd name="connsiteY44" fmla="*/ 308902 h 931863"/>
                  <a:gd name="connsiteX45" fmla="*/ 866448 w 1304925"/>
                  <a:gd name="connsiteY45" fmla="*/ 398124 h 931863"/>
                  <a:gd name="connsiteX46" fmla="*/ 892193 w 1304925"/>
                  <a:gd name="connsiteY46" fmla="*/ 413827 h 931863"/>
                  <a:gd name="connsiteX47" fmla="*/ 892193 w 1304925"/>
                  <a:gd name="connsiteY47" fmla="*/ 414541 h 931863"/>
                  <a:gd name="connsiteX48" fmla="*/ 897914 w 1304925"/>
                  <a:gd name="connsiteY48" fmla="*/ 415968 h 931863"/>
                  <a:gd name="connsiteX49" fmla="*/ 906496 w 1304925"/>
                  <a:gd name="connsiteY49" fmla="*/ 411685 h 931863"/>
                  <a:gd name="connsiteX50" fmla="*/ 1037367 w 1304925"/>
                  <a:gd name="connsiteY50" fmla="*/ 258225 h 931863"/>
                  <a:gd name="connsiteX51" fmla="*/ 1035221 w 1304925"/>
                  <a:gd name="connsiteY51" fmla="*/ 243949 h 931863"/>
                  <a:gd name="connsiteX52" fmla="*/ 986592 w 1304925"/>
                  <a:gd name="connsiteY52" fmla="*/ 207547 h 931863"/>
                  <a:gd name="connsiteX53" fmla="*/ 988737 w 1304925"/>
                  <a:gd name="connsiteY53" fmla="*/ 189702 h 931863"/>
                  <a:gd name="connsiteX54" fmla="*/ 999464 w 1304925"/>
                  <a:gd name="connsiteY54" fmla="*/ 185420 h 931863"/>
                  <a:gd name="connsiteX55" fmla="*/ 1220443 w 1304925"/>
                  <a:gd name="connsiteY55" fmla="*/ 91916 h 931863"/>
                  <a:gd name="connsiteX56" fmla="*/ 1227594 w 1304925"/>
                  <a:gd name="connsiteY56" fmla="*/ 90488 h 931863"/>
                  <a:gd name="connsiteX57" fmla="*/ 30163 w 1304925"/>
                  <a:gd name="connsiteY57" fmla="*/ 31750 h 931863"/>
                  <a:gd name="connsiteX58" fmla="*/ 30163 w 1304925"/>
                  <a:gd name="connsiteY58" fmla="*/ 900113 h 931863"/>
                  <a:gd name="connsiteX59" fmla="*/ 1274763 w 1304925"/>
                  <a:gd name="connsiteY59" fmla="*/ 900113 h 931863"/>
                  <a:gd name="connsiteX60" fmla="*/ 1274763 w 1304925"/>
                  <a:gd name="connsiteY60" fmla="*/ 31750 h 931863"/>
                  <a:gd name="connsiteX61" fmla="*/ 30163 w 1304925"/>
                  <a:gd name="connsiteY61" fmla="*/ 31750 h 931863"/>
                  <a:gd name="connsiteX62" fmla="*/ 15705 w 1304925"/>
                  <a:gd name="connsiteY62" fmla="*/ 0 h 931863"/>
                  <a:gd name="connsiteX63" fmla="*/ 1289220 w 1304925"/>
                  <a:gd name="connsiteY63" fmla="*/ 0 h 931863"/>
                  <a:gd name="connsiteX64" fmla="*/ 1304925 w 1304925"/>
                  <a:gd name="connsiteY64" fmla="*/ 15698 h 931863"/>
                  <a:gd name="connsiteX65" fmla="*/ 1304925 w 1304925"/>
                  <a:gd name="connsiteY65" fmla="*/ 916166 h 931863"/>
                  <a:gd name="connsiteX66" fmla="*/ 1289220 w 1304925"/>
                  <a:gd name="connsiteY66" fmla="*/ 931863 h 931863"/>
                  <a:gd name="connsiteX67" fmla="*/ 15705 w 1304925"/>
                  <a:gd name="connsiteY67" fmla="*/ 931863 h 931863"/>
                  <a:gd name="connsiteX68" fmla="*/ 0 w 1304925"/>
                  <a:gd name="connsiteY68" fmla="*/ 916166 h 931863"/>
                  <a:gd name="connsiteX69" fmla="*/ 0 w 1304925"/>
                  <a:gd name="connsiteY69" fmla="*/ 15698 h 931863"/>
                  <a:gd name="connsiteX70" fmla="*/ 15705 w 1304925"/>
                  <a:gd name="connsiteY70" fmla="*/ 0 h 931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</a:cxnLst>
                <a:rect l="l" t="t" r="r" b="b"/>
                <a:pathLst>
                  <a:path w="1304925" h="931863">
                    <a:moveTo>
                      <a:pt x="1227594" y="90488"/>
                    </a:moveTo>
                    <a:cubicBezTo>
                      <a:pt x="1237606" y="90488"/>
                      <a:pt x="1246188" y="100481"/>
                      <a:pt x="1242612" y="110474"/>
                    </a:cubicBezTo>
                    <a:cubicBezTo>
                      <a:pt x="1242612" y="110474"/>
                      <a:pt x="1242612" y="110474"/>
                      <a:pt x="1176819" y="338167"/>
                    </a:cubicBezTo>
                    <a:cubicBezTo>
                      <a:pt x="1175389" y="343163"/>
                      <a:pt x="1171813" y="346018"/>
                      <a:pt x="1166807" y="346018"/>
                    </a:cubicBezTo>
                    <a:cubicBezTo>
                      <a:pt x="1164662" y="346018"/>
                      <a:pt x="1161801" y="345305"/>
                      <a:pt x="1159656" y="343163"/>
                    </a:cubicBezTo>
                    <a:cubicBezTo>
                      <a:pt x="1159656" y="343163"/>
                      <a:pt x="1159656" y="343163"/>
                      <a:pt x="1109596" y="302478"/>
                    </a:cubicBezTo>
                    <a:cubicBezTo>
                      <a:pt x="1108166" y="301051"/>
                      <a:pt x="1105305" y="300337"/>
                      <a:pt x="1103160" y="300337"/>
                    </a:cubicBezTo>
                    <a:cubicBezTo>
                      <a:pt x="1100299" y="300337"/>
                      <a:pt x="1096724" y="301765"/>
                      <a:pt x="1094578" y="303906"/>
                    </a:cubicBezTo>
                    <a:cubicBezTo>
                      <a:pt x="1094578" y="303906"/>
                      <a:pt x="1094578" y="303906"/>
                      <a:pt x="1065972" y="335312"/>
                    </a:cubicBezTo>
                    <a:cubicBezTo>
                      <a:pt x="1065972" y="335312"/>
                      <a:pt x="1065972" y="335312"/>
                      <a:pt x="920084" y="503048"/>
                    </a:cubicBezTo>
                    <a:cubicBezTo>
                      <a:pt x="917938" y="505903"/>
                      <a:pt x="915078" y="506617"/>
                      <a:pt x="911502" y="506617"/>
                    </a:cubicBezTo>
                    <a:cubicBezTo>
                      <a:pt x="910072" y="506617"/>
                      <a:pt x="907926" y="506617"/>
                      <a:pt x="905781" y="505190"/>
                    </a:cubicBezTo>
                    <a:cubicBezTo>
                      <a:pt x="905781" y="505190"/>
                      <a:pt x="905781" y="505190"/>
                      <a:pt x="892193" y="495911"/>
                    </a:cubicBezTo>
                    <a:cubicBezTo>
                      <a:pt x="892193" y="495911"/>
                      <a:pt x="892193" y="495911"/>
                      <a:pt x="866448" y="480208"/>
                    </a:cubicBezTo>
                    <a:cubicBezTo>
                      <a:pt x="866448" y="480208"/>
                      <a:pt x="866448" y="480208"/>
                      <a:pt x="865733" y="480208"/>
                    </a:cubicBezTo>
                    <a:cubicBezTo>
                      <a:pt x="865733" y="480208"/>
                      <a:pt x="865733" y="480208"/>
                      <a:pt x="727710" y="386703"/>
                    </a:cubicBezTo>
                    <a:cubicBezTo>
                      <a:pt x="725565" y="385276"/>
                      <a:pt x="723419" y="384562"/>
                      <a:pt x="721274" y="384562"/>
                    </a:cubicBezTo>
                    <a:cubicBezTo>
                      <a:pt x="718413" y="384562"/>
                      <a:pt x="715553" y="385990"/>
                      <a:pt x="713407" y="388131"/>
                    </a:cubicBezTo>
                    <a:cubicBezTo>
                      <a:pt x="713407" y="388131"/>
                      <a:pt x="713407" y="388131"/>
                      <a:pt x="691238" y="410972"/>
                    </a:cubicBezTo>
                    <a:cubicBezTo>
                      <a:pt x="691238" y="410972"/>
                      <a:pt x="691238" y="410972"/>
                      <a:pt x="665493" y="439523"/>
                    </a:cubicBezTo>
                    <a:cubicBezTo>
                      <a:pt x="665493" y="439523"/>
                      <a:pt x="665493" y="439523"/>
                      <a:pt x="488853" y="623676"/>
                    </a:cubicBezTo>
                    <a:cubicBezTo>
                      <a:pt x="488853" y="623676"/>
                      <a:pt x="488853" y="623676"/>
                      <a:pt x="468829" y="645089"/>
                    </a:cubicBezTo>
                    <a:cubicBezTo>
                      <a:pt x="465968" y="648658"/>
                      <a:pt x="461678" y="650085"/>
                      <a:pt x="456672" y="650085"/>
                    </a:cubicBezTo>
                    <a:cubicBezTo>
                      <a:pt x="454526" y="650085"/>
                      <a:pt x="451666" y="649372"/>
                      <a:pt x="449520" y="648658"/>
                    </a:cubicBezTo>
                    <a:cubicBezTo>
                      <a:pt x="449520" y="648658"/>
                      <a:pt x="449520" y="648658"/>
                      <a:pt x="303631" y="580136"/>
                    </a:cubicBezTo>
                    <a:cubicBezTo>
                      <a:pt x="302201" y="579422"/>
                      <a:pt x="300771" y="579422"/>
                      <a:pt x="299340" y="579422"/>
                    </a:cubicBezTo>
                    <a:cubicBezTo>
                      <a:pt x="295765" y="579422"/>
                      <a:pt x="292189" y="580849"/>
                      <a:pt x="290044" y="582991"/>
                    </a:cubicBezTo>
                    <a:cubicBezTo>
                      <a:pt x="290044" y="582991"/>
                      <a:pt x="290044" y="582991"/>
                      <a:pt x="284322" y="590842"/>
                    </a:cubicBezTo>
                    <a:cubicBezTo>
                      <a:pt x="284322" y="590842"/>
                      <a:pt x="284322" y="590842"/>
                      <a:pt x="256432" y="622248"/>
                    </a:cubicBezTo>
                    <a:cubicBezTo>
                      <a:pt x="256432" y="622248"/>
                      <a:pt x="256432" y="622248"/>
                      <a:pt x="81937" y="817822"/>
                    </a:cubicBezTo>
                    <a:cubicBezTo>
                      <a:pt x="81937" y="817822"/>
                      <a:pt x="81937" y="817822"/>
                      <a:pt x="61913" y="841376"/>
                    </a:cubicBezTo>
                    <a:cubicBezTo>
                      <a:pt x="61913" y="841376"/>
                      <a:pt x="61913" y="841376"/>
                      <a:pt x="81937" y="814967"/>
                    </a:cubicBezTo>
                    <a:cubicBezTo>
                      <a:pt x="81937" y="814967"/>
                      <a:pt x="81937" y="814967"/>
                      <a:pt x="256432" y="582991"/>
                    </a:cubicBezTo>
                    <a:cubicBezTo>
                      <a:pt x="256432" y="582991"/>
                      <a:pt x="256432" y="582991"/>
                      <a:pt x="279316" y="553012"/>
                    </a:cubicBezTo>
                    <a:cubicBezTo>
                      <a:pt x="281462" y="550157"/>
                      <a:pt x="285038" y="548730"/>
                      <a:pt x="288613" y="548730"/>
                    </a:cubicBezTo>
                    <a:cubicBezTo>
                      <a:pt x="289328" y="548730"/>
                      <a:pt x="290759" y="548730"/>
                      <a:pt x="292189" y="549443"/>
                    </a:cubicBezTo>
                    <a:cubicBezTo>
                      <a:pt x="292189" y="549443"/>
                      <a:pt x="292189" y="549443"/>
                      <a:pt x="445229" y="605118"/>
                    </a:cubicBezTo>
                    <a:cubicBezTo>
                      <a:pt x="446660" y="605831"/>
                      <a:pt x="448090" y="605831"/>
                      <a:pt x="449520" y="605831"/>
                    </a:cubicBezTo>
                    <a:cubicBezTo>
                      <a:pt x="452381" y="605831"/>
                      <a:pt x="455956" y="604404"/>
                      <a:pt x="457387" y="601549"/>
                    </a:cubicBezTo>
                    <a:cubicBezTo>
                      <a:pt x="457387" y="601549"/>
                      <a:pt x="457387" y="601549"/>
                      <a:pt x="488853" y="563719"/>
                    </a:cubicBezTo>
                    <a:cubicBezTo>
                      <a:pt x="488853" y="563719"/>
                      <a:pt x="488853" y="563719"/>
                      <a:pt x="665493" y="356011"/>
                    </a:cubicBezTo>
                    <a:cubicBezTo>
                      <a:pt x="665493" y="356011"/>
                      <a:pt x="665493" y="356011"/>
                      <a:pt x="691238" y="324605"/>
                    </a:cubicBezTo>
                    <a:cubicBezTo>
                      <a:pt x="691238" y="324605"/>
                      <a:pt x="691238" y="324605"/>
                      <a:pt x="701965" y="311044"/>
                    </a:cubicBezTo>
                    <a:cubicBezTo>
                      <a:pt x="704111" y="308902"/>
                      <a:pt x="706971" y="307475"/>
                      <a:pt x="710547" y="307475"/>
                    </a:cubicBezTo>
                    <a:cubicBezTo>
                      <a:pt x="712692" y="307475"/>
                      <a:pt x="714123" y="308189"/>
                      <a:pt x="716268" y="308902"/>
                    </a:cubicBezTo>
                    <a:cubicBezTo>
                      <a:pt x="716268" y="308902"/>
                      <a:pt x="716268" y="308902"/>
                      <a:pt x="866448" y="398124"/>
                    </a:cubicBezTo>
                    <a:cubicBezTo>
                      <a:pt x="866448" y="398124"/>
                      <a:pt x="866448" y="398124"/>
                      <a:pt x="892193" y="413827"/>
                    </a:cubicBezTo>
                    <a:cubicBezTo>
                      <a:pt x="892193" y="413827"/>
                      <a:pt x="892193" y="413827"/>
                      <a:pt x="892193" y="414541"/>
                    </a:cubicBezTo>
                    <a:cubicBezTo>
                      <a:pt x="894338" y="415254"/>
                      <a:pt x="895769" y="415968"/>
                      <a:pt x="897914" y="415968"/>
                    </a:cubicBezTo>
                    <a:cubicBezTo>
                      <a:pt x="901490" y="415968"/>
                      <a:pt x="905066" y="414541"/>
                      <a:pt x="906496" y="411685"/>
                    </a:cubicBezTo>
                    <a:cubicBezTo>
                      <a:pt x="906496" y="411685"/>
                      <a:pt x="906496" y="411685"/>
                      <a:pt x="1037367" y="258225"/>
                    </a:cubicBezTo>
                    <a:cubicBezTo>
                      <a:pt x="1040942" y="253942"/>
                      <a:pt x="1040227" y="247518"/>
                      <a:pt x="1035221" y="243949"/>
                    </a:cubicBezTo>
                    <a:cubicBezTo>
                      <a:pt x="1035221" y="243949"/>
                      <a:pt x="1035221" y="243949"/>
                      <a:pt x="986592" y="207547"/>
                    </a:cubicBezTo>
                    <a:cubicBezTo>
                      <a:pt x="980155" y="202550"/>
                      <a:pt x="981586" y="192558"/>
                      <a:pt x="988737" y="189702"/>
                    </a:cubicBezTo>
                    <a:cubicBezTo>
                      <a:pt x="988737" y="189702"/>
                      <a:pt x="988737" y="189702"/>
                      <a:pt x="999464" y="185420"/>
                    </a:cubicBezTo>
                    <a:cubicBezTo>
                      <a:pt x="999464" y="185420"/>
                      <a:pt x="999464" y="185420"/>
                      <a:pt x="1220443" y="91916"/>
                    </a:cubicBezTo>
                    <a:cubicBezTo>
                      <a:pt x="1222589" y="91202"/>
                      <a:pt x="1224734" y="90488"/>
                      <a:pt x="1227594" y="90488"/>
                    </a:cubicBezTo>
                    <a:close/>
                    <a:moveTo>
                      <a:pt x="30163" y="31750"/>
                    </a:moveTo>
                    <a:cubicBezTo>
                      <a:pt x="30163" y="900113"/>
                      <a:pt x="30163" y="900113"/>
                      <a:pt x="30163" y="900113"/>
                    </a:cubicBezTo>
                    <a:cubicBezTo>
                      <a:pt x="1274763" y="900113"/>
                      <a:pt x="1274763" y="900113"/>
                      <a:pt x="1274763" y="900113"/>
                    </a:cubicBezTo>
                    <a:cubicBezTo>
                      <a:pt x="1274763" y="31750"/>
                      <a:pt x="1274763" y="31750"/>
                      <a:pt x="1274763" y="31750"/>
                    </a:cubicBezTo>
                    <a:cubicBezTo>
                      <a:pt x="30163" y="31750"/>
                      <a:pt x="30163" y="31750"/>
                      <a:pt x="30163" y="31750"/>
                    </a:cubicBezTo>
                    <a:close/>
                    <a:moveTo>
                      <a:pt x="15705" y="0"/>
                    </a:moveTo>
                    <a:cubicBezTo>
                      <a:pt x="15705" y="0"/>
                      <a:pt x="15705" y="0"/>
                      <a:pt x="1289220" y="0"/>
                    </a:cubicBezTo>
                    <a:cubicBezTo>
                      <a:pt x="1297787" y="0"/>
                      <a:pt x="1304925" y="6422"/>
                      <a:pt x="1304925" y="15698"/>
                    </a:cubicBezTo>
                    <a:cubicBezTo>
                      <a:pt x="1304925" y="15698"/>
                      <a:pt x="1304925" y="15698"/>
                      <a:pt x="1304925" y="916166"/>
                    </a:cubicBezTo>
                    <a:cubicBezTo>
                      <a:pt x="1304925" y="925441"/>
                      <a:pt x="1297787" y="931863"/>
                      <a:pt x="1289220" y="931863"/>
                    </a:cubicBezTo>
                    <a:cubicBezTo>
                      <a:pt x="1289220" y="931863"/>
                      <a:pt x="1289220" y="931863"/>
                      <a:pt x="15705" y="931863"/>
                    </a:cubicBezTo>
                    <a:cubicBezTo>
                      <a:pt x="7139" y="931863"/>
                      <a:pt x="0" y="925441"/>
                      <a:pt x="0" y="916166"/>
                    </a:cubicBezTo>
                    <a:cubicBezTo>
                      <a:pt x="0" y="916166"/>
                      <a:pt x="0" y="916166"/>
                      <a:pt x="0" y="15698"/>
                    </a:cubicBezTo>
                    <a:cubicBezTo>
                      <a:pt x="0" y="6422"/>
                      <a:pt x="7139" y="0"/>
                      <a:pt x="157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Trebuchet MS" panose="020B0603020202020204" pitchFamily="34" charset="0"/>
                  <a:sym typeface="Trebuchet MS" panose="020B0603020202020204" pitchFamily="34" charset="0"/>
                </a:endParaRPr>
              </a:p>
            </p:txBody>
          </p:sp>
          <p:sp>
            <p:nvSpPr>
              <p:cNvPr id="21" name="Freeform 7">
                <a:extLst>
                  <a:ext uri="{FF2B5EF4-FFF2-40B4-BE49-F238E27FC236}">
                    <a16:creationId xmlns:a16="http://schemas.microsoft.com/office/drawing/2014/main" id="{1FB7A987-BC4E-CF4F-AE9A-60680B43C3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59775" y="2044269"/>
                <a:ext cx="1166812" cy="647700"/>
              </a:xfrm>
              <a:custGeom>
                <a:avLst/>
                <a:gdLst>
                  <a:gd name="T0" fmla="*/ 1583 w 1633"/>
                  <a:gd name="T1" fmla="*/ 175 h 907"/>
                  <a:gd name="T2" fmla="*/ 1526 w 1633"/>
                  <a:gd name="T3" fmla="*/ 218 h 907"/>
                  <a:gd name="T4" fmla="*/ 1488 w 1633"/>
                  <a:gd name="T5" fmla="*/ 204 h 907"/>
                  <a:gd name="T6" fmla="*/ 1440 w 1633"/>
                  <a:gd name="T7" fmla="*/ 165 h 907"/>
                  <a:gd name="T8" fmla="*/ 1417 w 1633"/>
                  <a:gd name="T9" fmla="*/ 189 h 907"/>
                  <a:gd name="T10" fmla="*/ 1214 w 1633"/>
                  <a:gd name="T11" fmla="*/ 423 h 907"/>
                  <a:gd name="T12" fmla="*/ 1169 w 1633"/>
                  <a:gd name="T13" fmla="*/ 443 h 907"/>
                  <a:gd name="T14" fmla="*/ 1138 w 1633"/>
                  <a:gd name="T15" fmla="*/ 434 h 907"/>
                  <a:gd name="T16" fmla="*/ 1136 w 1633"/>
                  <a:gd name="T17" fmla="*/ 433 h 907"/>
                  <a:gd name="T18" fmla="*/ 1119 w 1633"/>
                  <a:gd name="T19" fmla="*/ 421 h 907"/>
                  <a:gd name="T20" fmla="*/ 1088 w 1633"/>
                  <a:gd name="T21" fmla="*/ 403 h 907"/>
                  <a:gd name="T22" fmla="*/ 1080 w 1633"/>
                  <a:gd name="T23" fmla="*/ 398 h 907"/>
                  <a:gd name="T24" fmla="*/ 907 w 1633"/>
                  <a:gd name="T25" fmla="*/ 281 h 907"/>
                  <a:gd name="T26" fmla="*/ 894 w 1633"/>
                  <a:gd name="T27" fmla="*/ 295 h 907"/>
                  <a:gd name="T28" fmla="*/ 857 w 1633"/>
                  <a:gd name="T29" fmla="*/ 335 h 907"/>
                  <a:gd name="T30" fmla="*/ 857 w 1633"/>
                  <a:gd name="T31" fmla="*/ 335 h 907"/>
                  <a:gd name="T32" fmla="*/ 610 w 1633"/>
                  <a:gd name="T33" fmla="*/ 593 h 907"/>
                  <a:gd name="T34" fmla="*/ 582 w 1633"/>
                  <a:gd name="T35" fmla="*/ 623 h 907"/>
                  <a:gd name="T36" fmla="*/ 533 w 1633"/>
                  <a:gd name="T37" fmla="*/ 644 h 907"/>
                  <a:gd name="T38" fmla="*/ 506 w 1633"/>
                  <a:gd name="T39" fmla="*/ 638 h 907"/>
                  <a:gd name="T40" fmla="*/ 504 w 1633"/>
                  <a:gd name="T41" fmla="*/ 638 h 907"/>
                  <a:gd name="T42" fmla="*/ 321 w 1633"/>
                  <a:gd name="T43" fmla="*/ 551 h 907"/>
                  <a:gd name="T44" fmla="*/ 287 w 1633"/>
                  <a:gd name="T45" fmla="*/ 590 h 907"/>
                  <a:gd name="T46" fmla="*/ 286 w 1633"/>
                  <a:gd name="T47" fmla="*/ 590 h 907"/>
                  <a:gd name="T48" fmla="*/ 42 w 1633"/>
                  <a:gd name="T49" fmla="*/ 864 h 907"/>
                  <a:gd name="T50" fmla="*/ 14 w 1633"/>
                  <a:gd name="T51" fmla="*/ 896 h 907"/>
                  <a:gd name="T52" fmla="*/ 0 w 1633"/>
                  <a:gd name="T53" fmla="*/ 907 h 907"/>
                  <a:gd name="T54" fmla="*/ 1633 w 1633"/>
                  <a:gd name="T55" fmla="*/ 907 h 907"/>
                  <a:gd name="T56" fmla="*/ 1633 w 1633"/>
                  <a:gd name="T57" fmla="*/ 0 h 907"/>
                  <a:gd name="T58" fmla="*/ 1583 w 1633"/>
                  <a:gd name="T59" fmla="*/ 175 h 9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633" h="907">
                    <a:moveTo>
                      <a:pt x="1583" y="175"/>
                    </a:moveTo>
                    <a:cubicBezTo>
                      <a:pt x="1575" y="201"/>
                      <a:pt x="1553" y="218"/>
                      <a:pt x="1526" y="218"/>
                    </a:cubicBezTo>
                    <a:cubicBezTo>
                      <a:pt x="1513" y="218"/>
                      <a:pt x="1499" y="213"/>
                      <a:pt x="1488" y="204"/>
                    </a:cubicBezTo>
                    <a:cubicBezTo>
                      <a:pt x="1440" y="165"/>
                      <a:pt x="1440" y="165"/>
                      <a:pt x="1440" y="165"/>
                    </a:cubicBezTo>
                    <a:cubicBezTo>
                      <a:pt x="1417" y="189"/>
                      <a:pt x="1417" y="189"/>
                      <a:pt x="1417" y="189"/>
                    </a:cubicBezTo>
                    <a:cubicBezTo>
                      <a:pt x="1214" y="423"/>
                      <a:pt x="1214" y="423"/>
                      <a:pt x="1214" y="423"/>
                    </a:cubicBezTo>
                    <a:cubicBezTo>
                      <a:pt x="1203" y="436"/>
                      <a:pt x="1187" y="443"/>
                      <a:pt x="1169" y="443"/>
                    </a:cubicBezTo>
                    <a:cubicBezTo>
                      <a:pt x="1158" y="443"/>
                      <a:pt x="1147" y="440"/>
                      <a:pt x="1138" y="434"/>
                    </a:cubicBezTo>
                    <a:cubicBezTo>
                      <a:pt x="1137" y="434"/>
                      <a:pt x="1137" y="434"/>
                      <a:pt x="1136" y="433"/>
                    </a:cubicBezTo>
                    <a:cubicBezTo>
                      <a:pt x="1119" y="421"/>
                      <a:pt x="1119" y="421"/>
                      <a:pt x="1119" y="421"/>
                    </a:cubicBezTo>
                    <a:cubicBezTo>
                      <a:pt x="1088" y="403"/>
                      <a:pt x="1088" y="403"/>
                      <a:pt x="1088" y="403"/>
                    </a:cubicBezTo>
                    <a:cubicBezTo>
                      <a:pt x="1085" y="402"/>
                      <a:pt x="1083" y="400"/>
                      <a:pt x="1080" y="398"/>
                    </a:cubicBezTo>
                    <a:cubicBezTo>
                      <a:pt x="907" y="281"/>
                      <a:pt x="907" y="281"/>
                      <a:pt x="907" y="281"/>
                    </a:cubicBezTo>
                    <a:cubicBezTo>
                      <a:pt x="894" y="295"/>
                      <a:pt x="894" y="295"/>
                      <a:pt x="894" y="295"/>
                    </a:cubicBezTo>
                    <a:cubicBezTo>
                      <a:pt x="857" y="335"/>
                      <a:pt x="857" y="335"/>
                      <a:pt x="857" y="335"/>
                    </a:cubicBezTo>
                    <a:cubicBezTo>
                      <a:pt x="857" y="335"/>
                      <a:pt x="857" y="335"/>
                      <a:pt x="857" y="335"/>
                    </a:cubicBezTo>
                    <a:cubicBezTo>
                      <a:pt x="610" y="593"/>
                      <a:pt x="610" y="593"/>
                      <a:pt x="610" y="593"/>
                    </a:cubicBezTo>
                    <a:cubicBezTo>
                      <a:pt x="582" y="623"/>
                      <a:pt x="582" y="623"/>
                      <a:pt x="582" y="623"/>
                    </a:cubicBezTo>
                    <a:cubicBezTo>
                      <a:pt x="570" y="636"/>
                      <a:pt x="552" y="644"/>
                      <a:pt x="533" y="644"/>
                    </a:cubicBezTo>
                    <a:cubicBezTo>
                      <a:pt x="524" y="644"/>
                      <a:pt x="514" y="642"/>
                      <a:pt x="506" y="638"/>
                    </a:cubicBezTo>
                    <a:cubicBezTo>
                      <a:pt x="505" y="638"/>
                      <a:pt x="505" y="638"/>
                      <a:pt x="504" y="638"/>
                    </a:cubicBezTo>
                    <a:cubicBezTo>
                      <a:pt x="321" y="551"/>
                      <a:pt x="321" y="551"/>
                      <a:pt x="321" y="551"/>
                    </a:cubicBezTo>
                    <a:cubicBezTo>
                      <a:pt x="287" y="590"/>
                      <a:pt x="287" y="590"/>
                      <a:pt x="287" y="590"/>
                    </a:cubicBezTo>
                    <a:cubicBezTo>
                      <a:pt x="286" y="590"/>
                      <a:pt x="286" y="590"/>
                      <a:pt x="286" y="590"/>
                    </a:cubicBezTo>
                    <a:cubicBezTo>
                      <a:pt x="42" y="864"/>
                      <a:pt x="42" y="864"/>
                      <a:pt x="42" y="864"/>
                    </a:cubicBezTo>
                    <a:cubicBezTo>
                      <a:pt x="14" y="896"/>
                      <a:pt x="14" y="896"/>
                      <a:pt x="14" y="896"/>
                    </a:cubicBezTo>
                    <a:cubicBezTo>
                      <a:pt x="10" y="901"/>
                      <a:pt x="5" y="905"/>
                      <a:pt x="0" y="907"/>
                    </a:cubicBezTo>
                    <a:cubicBezTo>
                      <a:pt x="1633" y="907"/>
                      <a:pt x="1633" y="907"/>
                      <a:pt x="1633" y="907"/>
                    </a:cubicBezTo>
                    <a:cubicBezTo>
                      <a:pt x="1633" y="0"/>
                      <a:pt x="1633" y="0"/>
                      <a:pt x="1633" y="0"/>
                    </a:cubicBezTo>
                    <a:lnTo>
                      <a:pt x="1583" y="175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Trebuchet MS" panose="020B0603020202020204" pitchFamily="34" charset="0"/>
                  <a:sym typeface="Trebuchet MS" panose="020B0603020202020204" pitchFamily="34" charset="0"/>
                </a:endParaRPr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D7912AE-4465-7F40-90E6-558A1ECD7732}"/>
              </a:ext>
            </a:extLst>
          </p:cNvPr>
          <p:cNvGrpSpPr>
            <a:grpSpLocks noChangeAspect="1"/>
          </p:cNvGrpSpPr>
          <p:nvPr/>
        </p:nvGrpSpPr>
        <p:grpSpPr>
          <a:xfrm>
            <a:off x="265668" y="1857993"/>
            <a:ext cx="484878" cy="485327"/>
            <a:chOff x="5273801" y="2606040"/>
            <a:chExt cx="1644396" cy="1645920"/>
          </a:xfrm>
        </p:grpSpPr>
        <p:sp>
          <p:nvSpPr>
            <p:cNvPr id="14" name="AutoShape 13">
              <a:extLst>
                <a:ext uri="{FF2B5EF4-FFF2-40B4-BE49-F238E27FC236}">
                  <a16:creationId xmlns:a16="http://schemas.microsoft.com/office/drawing/2014/main" id="{2F599E77-938A-F943-9FB0-1F08CE6A607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73801" y="2606040"/>
              <a:ext cx="1644396" cy="1645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rebuchet MS" panose="020B0603020202020204" pitchFamily="34" charset="0"/>
                <a:sym typeface="Trebuchet MS" panose="020B0603020202020204" pitchFamily="34" charset="0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28B55BE-8A82-CD4B-9A5B-F3896336795D}"/>
                </a:ext>
              </a:extLst>
            </p:cNvPr>
            <p:cNvGrpSpPr/>
            <p:nvPr/>
          </p:nvGrpSpPr>
          <p:grpSpPr>
            <a:xfrm>
              <a:off x="5345048" y="3021711"/>
              <a:ext cx="1513332" cy="757428"/>
              <a:chOff x="5345048" y="3021711"/>
              <a:chExt cx="1513332" cy="757428"/>
            </a:xfrm>
          </p:grpSpPr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57CE8126-C0C0-5F45-B6D8-F65013A1FDC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45048" y="3021711"/>
                <a:ext cx="1513332" cy="757428"/>
              </a:xfrm>
              <a:custGeom>
                <a:avLst/>
                <a:gdLst>
                  <a:gd name="T0" fmla="*/ 1601 w 2120"/>
                  <a:gd name="T1" fmla="*/ 830 h 1060"/>
                  <a:gd name="T2" fmla="*/ 1604 w 2120"/>
                  <a:gd name="T3" fmla="*/ 874 h 1060"/>
                  <a:gd name="T4" fmla="*/ 165 w 2120"/>
                  <a:gd name="T5" fmla="*/ 874 h 1060"/>
                  <a:gd name="T6" fmla="*/ 165 w 2120"/>
                  <a:gd name="T7" fmla="*/ 852 h 1060"/>
                  <a:gd name="T8" fmla="*/ 165 w 2120"/>
                  <a:gd name="T9" fmla="*/ 830 h 1060"/>
                  <a:gd name="T10" fmla="*/ 1601 w 2120"/>
                  <a:gd name="T11" fmla="*/ 830 h 1060"/>
                  <a:gd name="T12" fmla="*/ 2120 w 2120"/>
                  <a:gd name="T13" fmla="*/ 1018 h 1060"/>
                  <a:gd name="T14" fmla="*/ 2120 w 2120"/>
                  <a:gd name="T15" fmla="*/ 1038 h 1060"/>
                  <a:gd name="T16" fmla="*/ 2098 w 2120"/>
                  <a:gd name="T17" fmla="*/ 1060 h 1060"/>
                  <a:gd name="T18" fmla="*/ 101 w 2120"/>
                  <a:gd name="T19" fmla="*/ 1060 h 1060"/>
                  <a:gd name="T20" fmla="*/ 0 w 2120"/>
                  <a:gd name="T21" fmla="*/ 959 h 1060"/>
                  <a:gd name="T22" fmla="*/ 0 w 2120"/>
                  <a:gd name="T23" fmla="*/ 931 h 1060"/>
                  <a:gd name="T24" fmla="*/ 79 w 2120"/>
                  <a:gd name="T25" fmla="*/ 833 h 1060"/>
                  <a:gd name="T26" fmla="*/ 931 w 2120"/>
                  <a:gd name="T27" fmla="*/ 0 h 1060"/>
                  <a:gd name="T28" fmla="*/ 1474 w 2120"/>
                  <a:gd name="T29" fmla="*/ 194 h 1060"/>
                  <a:gd name="T30" fmla="*/ 1479 w 2120"/>
                  <a:gd name="T31" fmla="*/ 223 h 1060"/>
                  <a:gd name="T32" fmla="*/ 1445 w 2120"/>
                  <a:gd name="T33" fmla="*/ 278 h 1060"/>
                  <a:gd name="T34" fmla="*/ 1686 w 2120"/>
                  <a:gd name="T35" fmla="*/ 808 h 1060"/>
                  <a:gd name="T36" fmla="*/ 2003 w 2120"/>
                  <a:gd name="T37" fmla="*/ 869 h 1060"/>
                  <a:gd name="T38" fmla="*/ 2005 w 2120"/>
                  <a:gd name="T39" fmla="*/ 869 h 1060"/>
                  <a:gd name="T40" fmla="*/ 2120 w 2120"/>
                  <a:gd name="T41" fmla="*/ 1018 h 1060"/>
                  <a:gd name="T42" fmla="*/ 2076 w 2120"/>
                  <a:gd name="T43" fmla="*/ 1016 h 1060"/>
                  <a:gd name="T44" fmla="*/ 1994 w 2120"/>
                  <a:gd name="T45" fmla="*/ 912 h 1060"/>
                  <a:gd name="T46" fmla="*/ 1661 w 2120"/>
                  <a:gd name="T47" fmla="*/ 848 h 1060"/>
                  <a:gd name="T48" fmla="*/ 1643 w 2120"/>
                  <a:gd name="T49" fmla="*/ 827 h 1060"/>
                  <a:gd name="T50" fmla="*/ 1401 w 2120"/>
                  <a:gd name="T51" fmla="*/ 296 h 1060"/>
                  <a:gd name="T52" fmla="*/ 1400 w 2120"/>
                  <a:gd name="T53" fmla="*/ 294 h 1060"/>
                  <a:gd name="T54" fmla="*/ 939 w 2120"/>
                  <a:gd name="T55" fmla="*/ 131 h 1060"/>
                  <a:gd name="T56" fmla="*/ 939 w 2120"/>
                  <a:gd name="T57" fmla="*/ 131 h 1060"/>
                  <a:gd name="T58" fmla="*/ 533 w 2120"/>
                  <a:gd name="T59" fmla="*/ 242 h 1060"/>
                  <a:gd name="T60" fmla="*/ 512 w 2120"/>
                  <a:gd name="T61" fmla="*/ 204 h 1060"/>
                  <a:gd name="T62" fmla="*/ 939 w 2120"/>
                  <a:gd name="T63" fmla="*/ 87 h 1060"/>
                  <a:gd name="T64" fmla="*/ 939 w 2120"/>
                  <a:gd name="T65" fmla="*/ 87 h 1060"/>
                  <a:gd name="T66" fmla="*/ 1412 w 2120"/>
                  <a:gd name="T67" fmla="*/ 248 h 1060"/>
                  <a:gd name="T68" fmla="*/ 1431 w 2120"/>
                  <a:gd name="T69" fmla="*/ 216 h 1060"/>
                  <a:gd name="T70" fmla="*/ 931 w 2120"/>
                  <a:gd name="T71" fmla="*/ 44 h 1060"/>
                  <a:gd name="T72" fmla="*/ 123 w 2120"/>
                  <a:gd name="T73" fmla="*/ 852 h 1060"/>
                  <a:gd name="T74" fmla="*/ 101 w 2120"/>
                  <a:gd name="T75" fmla="*/ 874 h 1060"/>
                  <a:gd name="T76" fmla="*/ 44 w 2120"/>
                  <a:gd name="T77" fmla="*/ 931 h 1060"/>
                  <a:gd name="T78" fmla="*/ 44 w 2120"/>
                  <a:gd name="T79" fmla="*/ 959 h 1060"/>
                  <a:gd name="T80" fmla="*/ 101 w 2120"/>
                  <a:gd name="T81" fmla="*/ 1016 h 1060"/>
                  <a:gd name="T82" fmla="*/ 2076 w 2120"/>
                  <a:gd name="T83" fmla="*/ 1016 h 10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120" h="1060">
                    <a:moveTo>
                      <a:pt x="1601" y="830"/>
                    </a:moveTo>
                    <a:cubicBezTo>
                      <a:pt x="1604" y="874"/>
                      <a:pt x="1604" y="874"/>
                      <a:pt x="1604" y="874"/>
                    </a:cubicBezTo>
                    <a:cubicBezTo>
                      <a:pt x="165" y="874"/>
                      <a:pt x="165" y="874"/>
                      <a:pt x="165" y="874"/>
                    </a:cubicBezTo>
                    <a:cubicBezTo>
                      <a:pt x="165" y="852"/>
                      <a:pt x="165" y="852"/>
                      <a:pt x="165" y="852"/>
                    </a:cubicBezTo>
                    <a:cubicBezTo>
                      <a:pt x="165" y="845"/>
                      <a:pt x="165" y="838"/>
                      <a:pt x="165" y="830"/>
                    </a:cubicBezTo>
                    <a:lnTo>
                      <a:pt x="1601" y="830"/>
                    </a:lnTo>
                    <a:close/>
                    <a:moveTo>
                      <a:pt x="2120" y="1018"/>
                    </a:moveTo>
                    <a:cubicBezTo>
                      <a:pt x="2120" y="1038"/>
                      <a:pt x="2120" y="1038"/>
                      <a:pt x="2120" y="1038"/>
                    </a:cubicBezTo>
                    <a:cubicBezTo>
                      <a:pt x="2120" y="1050"/>
                      <a:pt x="2110" y="1060"/>
                      <a:pt x="2098" y="1060"/>
                    </a:cubicBezTo>
                    <a:cubicBezTo>
                      <a:pt x="101" y="1060"/>
                      <a:pt x="101" y="1060"/>
                      <a:pt x="101" y="1060"/>
                    </a:cubicBezTo>
                    <a:cubicBezTo>
                      <a:pt x="45" y="1060"/>
                      <a:pt x="0" y="1015"/>
                      <a:pt x="0" y="959"/>
                    </a:cubicBezTo>
                    <a:cubicBezTo>
                      <a:pt x="0" y="931"/>
                      <a:pt x="0" y="931"/>
                      <a:pt x="0" y="931"/>
                    </a:cubicBezTo>
                    <a:cubicBezTo>
                      <a:pt x="0" y="883"/>
                      <a:pt x="34" y="843"/>
                      <a:pt x="79" y="833"/>
                    </a:cubicBezTo>
                    <a:cubicBezTo>
                      <a:pt x="89" y="371"/>
                      <a:pt x="468" y="0"/>
                      <a:pt x="931" y="0"/>
                    </a:cubicBezTo>
                    <a:cubicBezTo>
                      <a:pt x="1129" y="0"/>
                      <a:pt x="1322" y="69"/>
                      <a:pt x="1474" y="194"/>
                    </a:cubicBezTo>
                    <a:cubicBezTo>
                      <a:pt x="1482" y="201"/>
                      <a:pt x="1484" y="213"/>
                      <a:pt x="1479" y="223"/>
                    </a:cubicBezTo>
                    <a:cubicBezTo>
                      <a:pt x="1445" y="278"/>
                      <a:pt x="1445" y="278"/>
                      <a:pt x="1445" y="278"/>
                    </a:cubicBezTo>
                    <a:cubicBezTo>
                      <a:pt x="1588" y="432"/>
                      <a:pt x="1669" y="609"/>
                      <a:pt x="1686" y="808"/>
                    </a:cubicBezTo>
                    <a:cubicBezTo>
                      <a:pt x="2003" y="869"/>
                      <a:pt x="2003" y="869"/>
                      <a:pt x="2003" y="869"/>
                    </a:cubicBezTo>
                    <a:cubicBezTo>
                      <a:pt x="2004" y="869"/>
                      <a:pt x="2004" y="869"/>
                      <a:pt x="2005" y="869"/>
                    </a:cubicBezTo>
                    <a:cubicBezTo>
                      <a:pt x="2073" y="887"/>
                      <a:pt x="2120" y="948"/>
                      <a:pt x="2120" y="1018"/>
                    </a:cubicBezTo>
                    <a:close/>
                    <a:moveTo>
                      <a:pt x="2076" y="1016"/>
                    </a:moveTo>
                    <a:cubicBezTo>
                      <a:pt x="2075" y="967"/>
                      <a:pt x="2042" y="925"/>
                      <a:pt x="1994" y="912"/>
                    </a:cubicBezTo>
                    <a:cubicBezTo>
                      <a:pt x="1661" y="848"/>
                      <a:pt x="1661" y="848"/>
                      <a:pt x="1661" y="848"/>
                    </a:cubicBezTo>
                    <a:cubicBezTo>
                      <a:pt x="1651" y="846"/>
                      <a:pt x="1644" y="837"/>
                      <a:pt x="1643" y="827"/>
                    </a:cubicBezTo>
                    <a:cubicBezTo>
                      <a:pt x="1630" y="628"/>
                      <a:pt x="1549" y="449"/>
                      <a:pt x="1401" y="296"/>
                    </a:cubicBezTo>
                    <a:cubicBezTo>
                      <a:pt x="1401" y="296"/>
                      <a:pt x="1400" y="295"/>
                      <a:pt x="1400" y="294"/>
                    </a:cubicBezTo>
                    <a:cubicBezTo>
                      <a:pt x="1271" y="189"/>
                      <a:pt x="1108" y="131"/>
                      <a:pt x="939" y="131"/>
                    </a:cubicBezTo>
                    <a:cubicBezTo>
                      <a:pt x="939" y="131"/>
                      <a:pt x="939" y="131"/>
                      <a:pt x="939" y="131"/>
                    </a:cubicBezTo>
                    <a:cubicBezTo>
                      <a:pt x="800" y="131"/>
                      <a:pt x="660" y="169"/>
                      <a:pt x="533" y="242"/>
                    </a:cubicBezTo>
                    <a:cubicBezTo>
                      <a:pt x="512" y="204"/>
                      <a:pt x="512" y="204"/>
                      <a:pt x="512" y="204"/>
                    </a:cubicBezTo>
                    <a:cubicBezTo>
                      <a:pt x="645" y="127"/>
                      <a:pt x="793" y="87"/>
                      <a:pt x="939" y="87"/>
                    </a:cubicBezTo>
                    <a:cubicBezTo>
                      <a:pt x="939" y="87"/>
                      <a:pt x="939" y="87"/>
                      <a:pt x="939" y="87"/>
                    </a:cubicBezTo>
                    <a:cubicBezTo>
                      <a:pt x="1111" y="87"/>
                      <a:pt x="1277" y="144"/>
                      <a:pt x="1412" y="248"/>
                    </a:cubicBezTo>
                    <a:cubicBezTo>
                      <a:pt x="1431" y="216"/>
                      <a:pt x="1431" y="216"/>
                      <a:pt x="1431" y="216"/>
                    </a:cubicBezTo>
                    <a:cubicBezTo>
                      <a:pt x="1289" y="105"/>
                      <a:pt x="1113" y="44"/>
                      <a:pt x="931" y="44"/>
                    </a:cubicBezTo>
                    <a:cubicBezTo>
                      <a:pt x="485" y="44"/>
                      <a:pt x="123" y="406"/>
                      <a:pt x="123" y="852"/>
                    </a:cubicBezTo>
                    <a:cubicBezTo>
                      <a:pt x="123" y="864"/>
                      <a:pt x="113" y="874"/>
                      <a:pt x="101" y="874"/>
                    </a:cubicBezTo>
                    <a:cubicBezTo>
                      <a:pt x="69" y="874"/>
                      <a:pt x="44" y="900"/>
                      <a:pt x="44" y="931"/>
                    </a:cubicBezTo>
                    <a:cubicBezTo>
                      <a:pt x="44" y="959"/>
                      <a:pt x="44" y="959"/>
                      <a:pt x="44" y="959"/>
                    </a:cubicBezTo>
                    <a:cubicBezTo>
                      <a:pt x="44" y="991"/>
                      <a:pt x="69" y="1016"/>
                      <a:pt x="101" y="1016"/>
                    </a:cubicBezTo>
                    <a:lnTo>
                      <a:pt x="2076" y="101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Trebuchet MS" panose="020B0603020202020204" pitchFamily="34" charset="0"/>
                  <a:sym typeface="Trebuchet MS" panose="020B0603020202020204" pitchFamily="34" charset="0"/>
                </a:endParaRPr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D3B05008-06B2-6A45-A267-B6A633CB020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65063" y="3145536"/>
                <a:ext cx="1019175" cy="435483"/>
              </a:xfrm>
              <a:custGeom>
                <a:avLst/>
                <a:gdLst>
                  <a:gd name="T0" fmla="*/ 1197 w 1428"/>
                  <a:gd name="T1" fmla="*/ 610 h 610"/>
                  <a:gd name="T2" fmla="*/ 715 w 1428"/>
                  <a:gd name="T3" fmla="*/ 2 h 610"/>
                  <a:gd name="T4" fmla="*/ 772 w 1428"/>
                  <a:gd name="T5" fmla="*/ 0 h 610"/>
                  <a:gd name="T6" fmla="*/ 772 w 1428"/>
                  <a:gd name="T7" fmla="*/ 0 h 610"/>
                  <a:gd name="T8" fmla="*/ 1198 w 1428"/>
                  <a:gd name="T9" fmla="*/ 148 h 610"/>
                  <a:gd name="T10" fmla="*/ 1203 w 1428"/>
                  <a:gd name="T11" fmla="*/ 153 h 610"/>
                  <a:gd name="T12" fmla="*/ 1428 w 1428"/>
                  <a:gd name="T13" fmla="*/ 610 h 610"/>
                  <a:gd name="T14" fmla="*/ 1197 w 1428"/>
                  <a:gd name="T15" fmla="*/ 610 h 610"/>
                  <a:gd name="T16" fmla="*/ 1092 w 1428"/>
                  <a:gd name="T17" fmla="*/ 585 h 610"/>
                  <a:gd name="T18" fmla="*/ 123 w 1428"/>
                  <a:gd name="T19" fmla="*/ 521 h 610"/>
                  <a:gd name="T20" fmla="*/ 122 w 1428"/>
                  <a:gd name="T21" fmla="*/ 501 h 610"/>
                  <a:gd name="T22" fmla="*/ 230 w 1428"/>
                  <a:gd name="T23" fmla="*/ 136 h 610"/>
                  <a:gd name="T24" fmla="*/ 180 w 1428"/>
                  <a:gd name="T25" fmla="*/ 183 h 610"/>
                  <a:gd name="T26" fmla="*/ 2 w 1428"/>
                  <a:gd name="T27" fmla="*/ 586 h 610"/>
                  <a:gd name="T28" fmla="*/ 2 w 1428"/>
                  <a:gd name="T29" fmla="*/ 590 h 610"/>
                  <a:gd name="T30" fmla="*/ 0 w 1428"/>
                  <a:gd name="T31" fmla="*/ 610 h 610"/>
                  <a:gd name="T32" fmla="*/ 133 w 1428"/>
                  <a:gd name="T33" fmla="*/ 610 h 610"/>
                  <a:gd name="T34" fmla="*/ 1096 w 1428"/>
                  <a:gd name="T35" fmla="*/ 610 h 610"/>
                  <a:gd name="T36" fmla="*/ 1092 w 1428"/>
                  <a:gd name="T37" fmla="*/ 585 h 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428" h="610">
                    <a:moveTo>
                      <a:pt x="1197" y="610"/>
                    </a:moveTo>
                    <a:cubicBezTo>
                      <a:pt x="1163" y="325"/>
                      <a:pt x="972" y="91"/>
                      <a:pt x="715" y="2"/>
                    </a:cubicBezTo>
                    <a:cubicBezTo>
                      <a:pt x="734" y="1"/>
                      <a:pt x="753" y="0"/>
                      <a:pt x="772" y="0"/>
                    </a:cubicBezTo>
                    <a:cubicBezTo>
                      <a:pt x="772" y="0"/>
                      <a:pt x="772" y="0"/>
                      <a:pt x="772" y="0"/>
                    </a:cubicBezTo>
                    <a:cubicBezTo>
                      <a:pt x="927" y="0"/>
                      <a:pt x="1078" y="52"/>
                      <a:pt x="1198" y="148"/>
                    </a:cubicBezTo>
                    <a:cubicBezTo>
                      <a:pt x="1203" y="153"/>
                      <a:pt x="1203" y="153"/>
                      <a:pt x="1203" y="153"/>
                    </a:cubicBezTo>
                    <a:cubicBezTo>
                      <a:pt x="1332" y="286"/>
                      <a:pt x="1407" y="440"/>
                      <a:pt x="1428" y="610"/>
                    </a:cubicBezTo>
                    <a:lnTo>
                      <a:pt x="1197" y="610"/>
                    </a:lnTo>
                    <a:close/>
                    <a:moveTo>
                      <a:pt x="1092" y="585"/>
                    </a:moveTo>
                    <a:cubicBezTo>
                      <a:pt x="123" y="521"/>
                      <a:pt x="123" y="521"/>
                      <a:pt x="123" y="521"/>
                    </a:cubicBezTo>
                    <a:cubicBezTo>
                      <a:pt x="122" y="515"/>
                      <a:pt x="122" y="508"/>
                      <a:pt x="122" y="501"/>
                    </a:cubicBezTo>
                    <a:cubicBezTo>
                      <a:pt x="122" y="362"/>
                      <a:pt x="140" y="234"/>
                      <a:pt x="230" y="136"/>
                    </a:cubicBezTo>
                    <a:cubicBezTo>
                      <a:pt x="212" y="151"/>
                      <a:pt x="196" y="166"/>
                      <a:pt x="180" y="183"/>
                    </a:cubicBezTo>
                    <a:cubicBezTo>
                      <a:pt x="85" y="294"/>
                      <a:pt x="21" y="433"/>
                      <a:pt x="2" y="586"/>
                    </a:cubicBezTo>
                    <a:cubicBezTo>
                      <a:pt x="2" y="588"/>
                      <a:pt x="2" y="589"/>
                      <a:pt x="2" y="590"/>
                    </a:cubicBezTo>
                    <a:cubicBezTo>
                      <a:pt x="1" y="597"/>
                      <a:pt x="0" y="603"/>
                      <a:pt x="0" y="610"/>
                    </a:cubicBezTo>
                    <a:cubicBezTo>
                      <a:pt x="133" y="610"/>
                      <a:pt x="133" y="610"/>
                      <a:pt x="133" y="610"/>
                    </a:cubicBezTo>
                    <a:cubicBezTo>
                      <a:pt x="1096" y="610"/>
                      <a:pt x="1096" y="610"/>
                      <a:pt x="1096" y="610"/>
                    </a:cubicBezTo>
                    <a:cubicBezTo>
                      <a:pt x="1094" y="602"/>
                      <a:pt x="1093" y="593"/>
                      <a:pt x="1092" y="58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Trebuchet MS" panose="020B0603020202020204" pitchFamily="34" charset="0"/>
                  <a:sym typeface="Trebuchet MS" panose="020B0603020202020204" pitchFamily="34" charset="0"/>
                </a:endParaRPr>
              </a:p>
            </p:txBody>
          </p:sp>
        </p:grp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80E1C7FE-80EC-91D3-98C0-D3AB469A441E}"/>
              </a:ext>
            </a:extLst>
          </p:cNvPr>
          <p:cNvSpPr txBox="1"/>
          <p:nvPr/>
        </p:nvSpPr>
        <p:spPr>
          <a:xfrm>
            <a:off x="118579" y="779619"/>
            <a:ext cx="11961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/>
              <a:t>Results</a:t>
            </a:r>
            <a:r>
              <a:rPr lang="tr-TR" sz="2000" b="1" u="sng" dirty="0"/>
              <a:t>:</a:t>
            </a:r>
            <a:endParaRPr lang="en-US" sz="2000" b="1" u="sng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EF1D544-1630-DAC1-6750-05C4F9BDBCD0}"/>
              </a:ext>
            </a:extLst>
          </p:cNvPr>
          <p:cNvSpPr txBox="1"/>
          <p:nvPr/>
        </p:nvSpPr>
        <p:spPr>
          <a:xfrm>
            <a:off x="8832304" y="776088"/>
            <a:ext cx="24143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27 Breakdowns were eliminated</a:t>
            </a:r>
            <a:endParaRPr lang="tr-T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Equals 9">
            <a:extLst>
              <a:ext uri="{FF2B5EF4-FFF2-40B4-BE49-F238E27FC236}">
                <a16:creationId xmlns:a16="http://schemas.microsoft.com/office/drawing/2014/main" id="{9EDC3B58-E727-7F72-7CBF-95E74747C84C}"/>
              </a:ext>
            </a:extLst>
          </p:cNvPr>
          <p:cNvSpPr/>
          <p:nvPr/>
        </p:nvSpPr>
        <p:spPr>
          <a:xfrm rot="10800000">
            <a:off x="9540443" y="1694310"/>
            <a:ext cx="864095" cy="484593"/>
          </a:xfrm>
          <a:prstGeom prst="mathEqual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DF04B82-CEE7-1CE9-2168-C170EF68C1B8}"/>
              </a:ext>
            </a:extLst>
          </p:cNvPr>
          <p:cNvSpPr/>
          <p:nvPr/>
        </p:nvSpPr>
        <p:spPr>
          <a:xfrm>
            <a:off x="9292774" y="2126959"/>
            <a:ext cx="1436921" cy="9385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4374 Cars</a:t>
            </a:r>
            <a:endParaRPr lang="tr-TR" dirty="0"/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F2C772A1-53F7-485A-BAF2-12239A9B5356}"/>
              </a:ext>
            </a:extLst>
          </p:cNvPr>
          <p:cNvSpPr/>
          <p:nvPr/>
        </p:nvSpPr>
        <p:spPr>
          <a:xfrm>
            <a:off x="9427403" y="3449117"/>
            <a:ext cx="1224136" cy="8701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 Days</a:t>
            </a:r>
            <a:endParaRPr lang="tr-TR" dirty="0"/>
          </a:p>
        </p:txBody>
      </p:sp>
      <p:sp>
        <p:nvSpPr>
          <p:cNvPr id="69" name="Equals 68">
            <a:extLst>
              <a:ext uri="{FF2B5EF4-FFF2-40B4-BE49-F238E27FC236}">
                <a16:creationId xmlns:a16="http://schemas.microsoft.com/office/drawing/2014/main" id="{9FB39AB4-8243-0F28-C852-2ECBE67B9790}"/>
              </a:ext>
            </a:extLst>
          </p:cNvPr>
          <p:cNvSpPr/>
          <p:nvPr/>
        </p:nvSpPr>
        <p:spPr>
          <a:xfrm>
            <a:off x="9579186" y="3020678"/>
            <a:ext cx="864095" cy="484593"/>
          </a:xfrm>
          <a:prstGeom prst="mathEqual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5" name="Equals 4">
            <a:extLst>
              <a:ext uri="{FF2B5EF4-FFF2-40B4-BE49-F238E27FC236}">
                <a16:creationId xmlns:a16="http://schemas.microsoft.com/office/drawing/2014/main" id="{6E548320-C498-B59C-9515-7FC1797F0781}"/>
              </a:ext>
            </a:extLst>
          </p:cNvPr>
          <p:cNvSpPr/>
          <p:nvPr/>
        </p:nvSpPr>
        <p:spPr>
          <a:xfrm rot="10800000">
            <a:off x="9640643" y="4271313"/>
            <a:ext cx="864095" cy="484593"/>
          </a:xfrm>
          <a:prstGeom prst="mathEqual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9C9D716-0ECB-E9E9-3E96-7489DAEA2170}"/>
              </a:ext>
            </a:extLst>
          </p:cNvPr>
          <p:cNvSpPr/>
          <p:nvPr/>
        </p:nvSpPr>
        <p:spPr>
          <a:xfrm>
            <a:off x="8208388" y="4702810"/>
            <a:ext cx="3771499" cy="15698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 day = 3 shift</a:t>
            </a:r>
            <a:br>
              <a:rPr lang="en-US" dirty="0"/>
            </a:br>
            <a:r>
              <a:rPr lang="en-US" dirty="0"/>
              <a:t>10 days = 30 shifts</a:t>
            </a:r>
          </a:p>
          <a:p>
            <a:pPr algn="ctr"/>
            <a:r>
              <a:rPr lang="en-US" dirty="0"/>
              <a:t>Per shift cost = 15K €</a:t>
            </a:r>
          </a:p>
          <a:p>
            <a:pPr algn="ctr"/>
            <a:r>
              <a:rPr lang="en-US" dirty="0"/>
              <a:t>30 shifts = 450K €</a:t>
            </a:r>
          </a:p>
          <a:p>
            <a:pPr algn="ctr"/>
            <a:r>
              <a:rPr lang="en-US" sz="2800" dirty="0"/>
              <a:t> + 450K €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3968853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34F89C0-8417-FC88-AC36-84A5FDB9C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pdm</a:t>
            </a:r>
            <a:endParaRPr lang="tr-T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5ABC55-2C5D-5A65-B966-624FEDF9F50D}"/>
              </a:ext>
            </a:extLst>
          </p:cNvPr>
          <p:cNvSpPr txBox="1"/>
          <p:nvPr/>
        </p:nvSpPr>
        <p:spPr>
          <a:xfrm>
            <a:off x="3935760" y="1763234"/>
            <a:ext cx="446449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rgbClr val="002E6D"/>
                </a:solidFill>
              </a:rPr>
              <a:t>THANK YOU 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72F29F-092D-29E2-FF72-A5843C587D24}"/>
              </a:ext>
            </a:extLst>
          </p:cNvPr>
          <p:cNvSpPr txBox="1"/>
          <p:nvPr/>
        </p:nvSpPr>
        <p:spPr>
          <a:xfrm>
            <a:off x="4147254" y="3918537"/>
            <a:ext cx="454103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rgbClr val="002E6D"/>
                </a:solidFill>
              </a:rPr>
              <a:t>QUESTIONS ?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2AC8F2B-E0DF-704D-A64E-56E5BCC6C169}"/>
              </a:ext>
            </a:extLst>
          </p:cNvPr>
          <p:cNvCxnSpPr>
            <a:cxnSpLocks/>
          </p:cNvCxnSpPr>
          <p:nvPr/>
        </p:nvCxnSpPr>
        <p:spPr>
          <a:xfrm>
            <a:off x="2567608" y="3068960"/>
            <a:ext cx="7056784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5218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0F3F64B-AADD-48F9-BCC6-5A36E06A3CB4}"/>
              </a:ext>
            </a:extLst>
          </p:cNvPr>
          <p:cNvSpPr txBox="1"/>
          <p:nvPr/>
        </p:nvSpPr>
        <p:spPr>
          <a:xfrm>
            <a:off x="191344" y="748290"/>
            <a:ext cx="47693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u="sng" dirty="0"/>
              <a:t>Problem &amp; </a:t>
            </a:r>
            <a:r>
              <a:rPr lang="tr-TR" sz="2000" b="1" u="sng" dirty="0" err="1"/>
              <a:t>Usecase</a:t>
            </a:r>
            <a:r>
              <a:rPr lang="tr-TR" sz="2000" b="1" u="sng" dirty="0"/>
              <a:t> </a:t>
            </a:r>
            <a:r>
              <a:rPr lang="tr-TR" sz="2000" b="1" u="sng" dirty="0" err="1"/>
              <a:t>Desc</a:t>
            </a:r>
            <a:r>
              <a:rPr lang="en-US" sz="2000" b="1" u="sng" dirty="0"/>
              <a:t>r</a:t>
            </a:r>
            <a:r>
              <a:rPr lang="tr-TR" sz="2000" b="1" u="sng" dirty="0" err="1"/>
              <a:t>iption</a:t>
            </a:r>
            <a:r>
              <a:rPr lang="tr-TR" sz="2000" b="1" u="sng" dirty="0"/>
              <a:t>:</a:t>
            </a:r>
            <a:endParaRPr lang="en-US" sz="2000" b="1" u="sng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A156EE0-87AB-4992-ADD5-612C3F7B2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120525"/>
            <a:ext cx="5400600" cy="424732"/>
          </a:xfrm>
          <a:noFill/>
        </p:spPr>
        <p:txBody>
          <a:bodyPr vert="horz" wrap="square" lIns="0" tIns="45720" rIns="91440" bIns="45720" rtlCol="0" anchor="ctr">
            <a:spAutoFit/>
          </a:bodyPr>
          <a:lstStyle/>
          <a:p>
            <a:pPr defTabSz="914400"/>
            <a:r>
              <a:rPr lang="tr-TR" sz="2400" dirty="0" err="1">
                <a:solidFill>
                  <a:srgbClr val="002060"/>
                </a:solidFill>
                <a:latin typeface="+mn-lt"/>
                <a:ea typeface="+mn-ea"/>
                <a:cs typeface="+mn-cs"/>
              </a:rPr>
              <a:t>Pdm</a:t>
            </a:r>
            <a:r>
              <a:rPr lang="en-US" sz="24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(predictive maintenance)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6282487B-F862-331C-A9FB-CFE228A0EF73}"/>
              </a:ext>
            </a:extLst>
          </p:cNvPr>
          <p:cNvSpPr txBox="1"/>
          <p:nvPr/>
        </p:nvSpPr>
        <p:spPr>
          <a:xfrm>
            <a:off x="66636" y="1278061"/>
            <a:ext cx="1105061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/>
              <a:t>Due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high</a:t>
            </a:r>
            <a:r>
              <a:rPr lang="tr-TR" dirty="0"/>
              <a:t> </a:t>
            </a:r>
            <a:r>
              <a:rPr lang="tr-TR" dirty="0" err="1"/>
              <a:t>value</a:t>
            </a:r>
            <a:r>
              <a:rPr lang="tr-TR" dirty="0"/>
              <a:t> </a:t>
            </a:r>
            <a:r>
              <a:rPr lang="tr-TR" dirty="0" err="1"/>
              <a:t>end-product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complex</a:t>
            </a:r>
            <a:r>
              <a:rPr lang="tr-TR" dirty="0"/>
              <a:t> </a:t>
            </a:r>
            <a:r>
              <a:rPr lang="tr-TR" dirty="0" err="1"/>
              <a:t>production</a:t>
            </a:r>
            <a:r>
              <a:rPr lang="tr-TR" dirty="0"/>
              <a:t> </a:t>
            </a:r>
            <a:r>
              <a:rPr lang="tr-TR" dirty="0" err="1"/>
              <a:t>requirements</a:t>
            </a:r>
            <a:r>
              <a:rPr lang="tr-TR" dirty="0"/>
              <a:t> </a:t>
            </a:r>
            <a:r>
              <a:rPr lang="tr-TR" dirty="0" err="1"/>
              <a:t>even</a:t>
            </a:r>
            <a:r>
              <a:rPr lang="tr-TR" dirty="0"/>
              <a:t> 5</a:t>
            </a:r>
            <a:r>
              <a:rPr lang="en-US" dirty="0"/>
              <a:t> </a:t>
            </a:r>
            <a:r>
              <a:rPr lang="tr-TR" dirty="0" err="1"/>
              <a:t>minute</a:t>
            </a:r>
            <a:r>
              <a:rPr lang="tr-TR" dirty="0"/>
              <a:t> </a:t>
            </a:r>
            <a:r>
              <a:rPr lang="tr-TR" dirty="0" err="1"/>
              <a:t>unplanned</a:t>
            </a:r>
            <a:r>
              <a:rPr lang="tr-TR" dirty="0"/>
              <a:t> </a:t>
            </a:r>
            <a:r>
              <a:rPr lang="tr-TR" dirty="0" err="1"/>
              <a:t>downtimes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very</a:t>
            </a:r>
            <a:r>
              <a:rPr lang="tr-TR" dirty="0"/>
              <a:t> c</a:t>
            </a:r>
            <a:r>
              <a:rPr lang="en-US" dirty="0" err="1"/>
              <a:t>ritical</a:t>
            </a:r>
            <a:r>
              <a:rPr lang="en-US" dirty="0"/>
              <a:t>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/>
              <a:t>Lifts</a:t>
            </a:r>
            <a:r>
              <a:rPr lang="en-US" dirty="0"/>
              <a:t> and </a:t>
            </a:r>
            <a:r>
              <a:rPr lang="tr-TR" dirty="0" err="1"/>
              <a:t>converyors</a:t>
            </a:r>
            <a:r>
              <a:rPr lang="en-US" dirty="0"/>
              <a:t> </a:t>
            </a:r>
            <a:r>
              <a:rPr lang="tr-TR" dirty="0"/>
              <a:t>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en-US" dirty="0"/>
              <a:t>production area</a:t>
            </a:r>
            <a:r>
              <a:rPr lang="tr-TR" dirty="0"/>
              <a:t> </a:t>
            </a:r>
            <a:r>
              <a:rPr lang="tr-TR" dirty="0" err="1"/>
              <a:t>shop</a:t>
            </a:r>
            <a:r>
              <a:rPr lang="tr-TR" dirty="0"/>
              <a:t> </a:t>
            </a:r>
            <a:r>
              <a:rPr lang="tr-TR" dirty="0" err="1"/>
              <a:t>lead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unplanned</a:t>
            </a:r>
            <a:r>
              <a:rPr lang="tr-TR" dirty="0"/>
              <a:t> </a:t>
            </a:r>
            <a:r>
              <a:rPr lang="tr-TR" dirty="0" err="1"/>
              <a:t>downtimes</a:t>
            </a:r>
            <a:r>
              <a:rPr lang="tr-TR" dirty="0"/>
              <a:t> </a:t>
            </a:r>
            <a:r>
              <a:rPr lang="tr-TR" dirty="0" err="1"/>
              <a:t>despite</a:t>
            </a:r>
            <a:r>
              <a:rPr lang="tr-TR" dirty="0"/>
              <a:t> </a:t>
            </a:r>
            <a:r>
              <a:rPr lang="tr-TR" dirty="0" err="1"/>
              <a:t>traditional</a:t>
            </a:r>
            <a:r>
              <a:rPr lang="tr-TR" dirty="0"/>
              <a:t> </a:t>
            </a:r>
            <a:r>
              <a:rPr lang="tr-TR" dirty="0" err="1"/>
              <a:t>preventive</a:t>
            </a:r>
            <a:r>
              <a:rPr lang="tr-TR" dirty="0"/>
              <a:t> </a:t>
            </a:r>
            <a:r>
              <a:rPr lang="tr-TR" dirty="0" err="1"/>
              <a:t>maintenance</a:t>
            </a:r>
            <a:r>
              <a:rPr lang="tr-TR" dirty="0"/>
              <a:t> </a:t>
            </a:r>
            <a:r>
              <a:rPr lang="tr-TR" dirty="0" err="1"/>
              <a:t>measures</a:t>
            </a: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D6C69D-AC83-A4CA-71A1-54A8449AFB20}"/>
              </a:ext>
            </a:extLst>
          </p:cNvPr>
          <p:cNvSpPr txBox="1"/>
          <p:nvPr/>
        </p:nvSpPr>
        <p:spPr>
          <a:xfrm>
            <a:off x="3900092" y="4069963"/>
            <a:ext cx="3168065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High </a:t>
            </a:r>
            <a:r>
              <a:rPr lang="en-US" dirty="0">
                <a:solidFill>
                  <a:srgbClr val="FF0000"/>
                </a:solidFill>
              </a:rPr>
              <a:t>costs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08BFFE-D596-EF50-A42E-4FE8F5948677}"/>
              </a:ext>
            </a:extLst>
          </p:cNvPr>
          <p:cNvSpPr txBox="1"/>
          <p:nvPr/>
        </p:nvSpPr>
        <p:spPr>
          <a:xfrm>
            <a:off x="7310133" y="4254629"/>
            <a:ext cx="316806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r-TR" dirty="0" err="1">
                <a:solidFill>
                  <a:schemeClr val="bg2">
                    <a:lumMod val="10000"/>
                  </a:schemeClr>
                </a:solidFill>
              </a:rPr>
              <a:t>Classical</a:t>
            </a:r>
            <a:r>
              <a:rPr lang="tr-TR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tr-TR" dirty="0" err="1">
                <a:solidFill>
                  <a:schemeClr val="bg2">
                    <a:lumMod val="10000"/>
                  </a:schemeClr>
                </a:solidFill>
              </a:rPr>
              <a:t>PdM</a:t>
            </a:r>
            <a:r>
              <a:rPr lang="tr-TR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tr-TR" dirty="0" err="1">
                <a:solidFill>
                  <a:schemeClr val="bg2">
                    <a:lumMod val="10000"/>
                  </a:schemeClr>
                </a:solidFill>
              </a:rPr>
              <a:t>approaches</a:t>
            </a:r>
            <a:r>
              <a:rPr lang="tr-TR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tr-TR" dirty="0" err="1">
                <a:solidFill>
                  <a:schemeClr val="bg2">
                    <a:lumMod val="10000"/>
                  </a:schemeClr>
                </a:solidFill>
              </a:rPr>
              <a:t>are</a:t>
            </a:r>
            <a:r>
              <a:rPr lang="tr-TR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tr-TR" dirty="0">
                <a:solidFill>
                  <a:srgbClr val="FF0000"/>
                </a:solidFill>
              </a:rPr>
              <a:t>not </a:t>
            </a:r>
            <a:r>
              <a:rPr lang="tr-TR" dirty="0" err="1">
                <a:solidFill>
                  <a:srgbClr val="FF0000"/>
                </a:solidFill>
              </a:rPr>
              <a:t>scalable</a:t>
            </a:r>
            <a:endParaRPr lang="tr-TR" b="1" dirty="0">
              <a:solidFill>
                <a:srgbClr val="FF0000"/>
              </a:solidFill>
            </a:endParaRPr>
          </a:p>
        </p:txBody>
      </p:sp>
      <p:pic>
        <p:nvPicPr>
          <p:cNvPr id="14" name="Picture 4" descr="Money free icon">
            <a:extLst>
              <a:ext uri="{FF2B5EF4-FFF2-40B4-BE49-F238E27FC236}">
                <a16:creationId xmlns:a16="http://schemas.microsoft.com/office/drawing/2014/main" id="{611D8D4E-FEFC-D337-95AC-19AD9F2EA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880" y="2979000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No stopping free icon">
            <a:extLst>
              <a:ext uri="{FF2B5EF4-FFF2-40B4-BE49-F238E27FC236}">
                <a16:creationId xmlns:a16="http://schemas.microsoft.com/office/drawing/2014/main" id="{B9CB49C3-F6A5-E809-28A8-A1D4F4959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963" y="2872488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Predictive chart free icon">
            <a:extLst>
              <a:ext uri="{FF2B5EF4-FFF2-40B4-BE49-F238E27FC236}">
                <a16:creationId xmlns:a16="http://schemas.microsoft.com/office/drawing/2014/main" id="{B2B69943-0387-8455-507E-BB262C47B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796" y="2888030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6CC5335-5564-52D7-87BE-B36B8C2C71C1}"/>
              </a:ext>
            </a:extLst>
          </p:cNvPr>
          <p:cNvSpPr txBox="1"/>
          <p:nvPr/>
        </p:nvSpPr>
        <p:spPr>
          <a:xfrm>
            <a:off x="935401" y="4254629"/>
            <a:ext cx="26642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dirty="0" err="1">
                <a:solidFill>
                  <a:schemeClr val="bg2">
                    <a:lumMod val="10000"/>
                  </a:schemeClr>
                </a:solidFill>
              </a:rPr>
              <a:t>Downtimes</a:t>
            </a:r>
            <a:r>
              <a:rPr lang="tr-TR" dirty="0">
                <a:solidFill>
                  <a:schemeClr val="bg2">
                    <a:lumMod val="10000"/>
                  </a:schemeClr>
                </a:solidFill>
              </a:rPr>
              <a:t> can be as </a:t>
            </a:r>
            <a:r>
              <a:rPr lang="tr-TR" dirty="0" err="1">
                <a:solidFill>
                  <a:schemeClr val="bg2">
                    <a:lumMod val="10000"/>
                  </a:schemeClr>
                </a:solidFill>
              </a:rPr>
              <a:t>long</a:t>
            </a:r>
            <a:r>
              <a:rPr lang="tr-TR" dirty="0">
                <a:solidFill>
                  <a:schemeClr val="bg2">
                    <a:lumMod val="10000"/>
                  </a:schemeClr>
                </a:solidFill>
              </a:rPr>
              <a:t> as </a:t>
            </a:r>
            <a:r>
              <a:rPr lang="tr-TR" b="1" dirty="0">
                <a:solidFill>
                  <a:srgbClr val="FF0000"/>
                </a:solidFill>
              </a:rPr>
              <a:t>5-6 </a:t>
            </a:r>
            <a:r>
              <a:rPr lang="tr-TR" b="1" dirty="0" err="1">
                <a:solidFill>
                  <a:srgbClr val="FF0000"/>
                </a:solidFill>
              </a:rPr>
              <a:t>hours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1C714D-ED61-0DD3-7F11-65749B68CD2D}"/>
              </a:ext>
            </a:extLst>
          </p:cNvPr>
          <p:cNvSpPr txBox="1"/>
          <p:nvPr/>
        </p:nvSpPr>
        <p:spPr>
          <a:xfrm>
            <a:off x="267066" y="5405172"/>
            <a:ext cx="10801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/>
              <a:t>The </a:t>
            </a:r>
            <a:r>
              <a:rPr lang="tr-TR" b="1" dirty="0" err="1"/>
              <a:t>PdM</a:t>
            </a:r>
            <a:r>
              <a:rPr lang="tr-TR" b="1" dirty="0"/>
              <a:t> </a:t>
            </a:r>
            <a:r>
              <a:rPr lang="tr-TR" b="1" dirty="0" err="1"/>
              <a:t>project</a:t>
            </a:r>
            <a:r>
              <a:rPr lang="tr-TR" b="1" dirty="0"/>
              <a:t> </a:t>
            </a:r>
            <a:r>
              <a:rPr lang="tr-TR" b="1" dirty="0" err="1"/>
              <a:t>aims</a:t>
            </a:r>
            <a:r>
              <a:rPr lang="tr-TR" b="1" dirty="0"/>
              <a:t> </a:t>
            </a:r>
            <a:r>
              <a:rPr lang="tr-TR" b="1" dirty="0" err="1"/>
              <a:t>to</a:t>
            </a:r>
            <a:r>
              <a:rPr lang="tr-TR" b="1" dirty="0"/>
              <a:t> </a:t>
            </a:r>
            <a:r>
              <a:rPr lang="tr-TR" b="1" dirty="0" err="1"/>
              <a:t>predict</a:t>
            </a:r>
            <a:r>
              <a:rPr lang="tr-TR" b="1" dirty="0"/>
              <a:t> </a:t>
            </a:r>
            <a:r>
              <a:rPr lang="tr-TR" b="1" dirty="0" err="1"/>
              <a:t>equipment</a:t>
            </a:r>
            <a:r>
              <a:rPr lang="tr-TR" b="1" dirty="0"/>
              <a:t> </a:t>
            </a:r>
            <a:r>
              <a:rPr lang="tr-TR" b="1" dirty="0" err="1"/>
              <a:t>failures</a:t>
            </a:r>
            <a:r>
              <a:rPr lang="tr-TR" b="1" dirty="0"/>
              <a:t> in </a:t>
            </a:r>
            <a:r>
              <a:rPr lang="tr-TR" b="1" dirty="0" err="1"/>
              <a:t>various</a:t>
            </a:r>
            <a:r>
              <a:rPr lang="tr-TR" b="1" dirty="0"/>
              <a:t> </a:t>
            </a:r>
            <a:r>
              <a:rPr lang="tr-TR" b="1" dirty="0" err="1"/>
              <a:t>assets</a:t>
            </a:r>
            <a:r>
              <a:rPr lang="tr-TR" b="1" dirty="0"/>
              <a:t>, </a:t>
            </a:r>
            <a:r>
              <a:rPr lang="tr-TR" b="1" dirty="0" err="1"/>
              <a:t>reducing</a:t>
            </a:r>
            <a:r>
              <a:rPr lang="tr-TR" b="1" dirty="0"/>
              <a:t> </a:t>
            </a:r>
            <a:r>
              <a:rPr lang="tr-TR" b="1" dirty="0" err="1"/>
              <a:t>overall</a:t>
            </a:r>
            <a:r>
              <a:rPr lang="tr-TR" b="1" dirty="0"/>
              <a:t> </a:t>
            </a:r>
            <a:r>
              <a:rPr lang="tr-TR" b="1" dirty="0" err="1"/>
              <a:t>downtime</a:t>
            </a:r>
            <a:r>
              <a:rPr lang="tr-TR" b="1" dirty="0"/>
              <a:t> </a:t>
            </a:r>
            <a:r>
              <a:rPr lang="tr-TR" b="1" dirty="0" err="1"/>
              <a:t>and</a:t>
            </a:r>
            <a:r>
              <a:rPr lang="tr-TR" b="1" dirty="0"/>
              <a:t> </a:t>
            </a:r>
            <a:r>
              <a:rPr lang="tr-TR" b="1" dirty="0" err="1"/>
              <a:t>increasing</a:t>
            </a:r>
            <a:r>
              <a:rPr lang="tr-TR" b="1" dirty="0"/>
              <a:t> </a:t>
            </a:r>
            <a:r>
              <a:rPr lang="tr-TR" b="1" dirty="0" err="1"/>
              <a:t>operational</a:t>
            </a:r>
            <a:r>
              <a:rPr lang="tr-TR" b="1" dirty="0"/>
              <a:t> </a:t>
            </a:r>
            <a:r>
              <a:rPr lang="tr-TR" b="1" dirty="0" err="1"/>
              <a:t>efficiency</a:t>
            </a:r>
            <a:r>
              <a:rPr lang="en-US" b="1" dirty="0"/>
              <a:t>.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4082101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68DF8F6-D7DC-83CC-969A-7C9A701B6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960" y="118430"/>
            <a:ext cx="10945216" cy="435595"/>
          </a:xfrm>
        </p:spPr>
        <p:txBody>
          <a:bodyPr/>
          <a:lstStyle/>
          <a:p>
            <a:r>
              <a:rPr lang="en-US" dirty="0" err="1"/>
              <a:t>PDm</a:t>
            </a:r>
            <a:endParaRPr lang="tr-TR" dirty="0"/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ACFC185C-65B0-60AC-48D4-410912C148EC}"/>
              </a:ext>
            </a:extLst>
          </p:cNvPr>
          <p:cNvSpPr txBox="1">
            <a:spLocks/>
          </p:cNvSpPr>
          <p:nvPr/>
        </p:nvSpPr>
        <p:spPr>
          <a:xfrm>
            <a:off x="204960" y="96999"/>
            <a:ext cx="10945216" cy="435595"/>
          </a:xfrm>
          <a:prstGeom prst="rect">
            <a:avLst/>
          </a:prstGeom>
        </p:spPr>
        <p:txBody>
          <a:bodyPr vert="horz" l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cap="all" baseline="0">
                <a:solidFill>
                  <a:srgbClr val="002E6D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tr-TR" dirty="0">
              <a:solidFill>
                <a:srgbClr val="A9A8A9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4DEDC5-DE9D-B593-0091-33881677F9B0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" r="141"/>
          <a:stretch/>
        </p:blipFill>
        <p:spPr>
          <a:xfrm>
            <a:off x="1828330" y="1123692"/>
            <a:ext cx="4150565" cy="5183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EBC80B-585E-4E42-A0CF-54A45C0883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4" r="17792" b="16913"/>
          <a:stretch/>
        </p:blipFill>
        <p:spPr>
          <a:xfrm>
            <a:off x="6096000" y="2094178"/>
            <a:ext cx="4550760" cy="2863186"/>
          </a:xfrm>
          <a:prstGeom prst="rect">
            <a:avLst/>
          </a:prstGeom>
          <a:ln w="19050"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B2E98B8-843D-EA41-43B9-36CEEFEF5CEB}"/>
              </a:ext>
            </a:extLst>
          </p:cNvPr>
          <p:cNvSpPr/>
          <p:nvPr/>
        </p:nvSpPr>
        <p:spPr>
          <a:xfrm>
            <a:off x="6114862" y="1123692"/>
            <a:ext cx="4550760" cy="8409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The bearing of the lift at </a:t>
            </a:r>
            <a:r>
              <a:rPr lang="en-US" sz="1600" dirty="0"/>
              <a:t>the 6x70 station was broken</a:t>
            </a:r>
            <a:r>
              <a:rPr lang="tr-TR" sz="1600" dirty="0"/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3B0851-5D9D-087A-C935-887057AC667A}"/>
              </a:ext>
            </a:extLst>
          </p:cNvPr>
          <p:cNvSpPr/>
          <p:nvPr/>
        </p:nvSpPr>
        <p:spPr>
          <a:xfrm>
            <a:off x="6114862" y="5036281"/>
            <a:ext cx="4550760" cy="1271179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The equipment failure caused about</a:t>
            </a:r>
          </a:p>
          <a:p>
            <a:pPr algn="ctr"/>
            <a:r>
              <a:rPr lang="en-US" sz="2000" dirty="0">
                <a:solidFill>
                  <a:srgbClr val="C00000"/>
                </a:solidFill>
              </a:rPr>
              <a:t>3 hours </a:t>
            </a:r>
            <a:r>
              <a:rPr lang="en-US" sz="2000" dirty="0"/>
              <a:t>of downtime</a:t>
            </a:r>
            <a:endParaRPr lang="tr-TR" sz="2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D2972E-C748-646B-97F3-F3A30CBBF563}"/>
              </a:ext>
            </a:extLst>
          </p:cNvPr>
          <p:cNvSpPr/>
          <p:nvPr/>
        </p:nvSpPr>
        <p:spPr>
          <a:xfrm>
            <a:off x="1828329" y="1384810"/>
            <a:ext cx="4150565" cy="369332"/>
          </a:xfrm>
          <a:prstGeom prst="rect">
            <a:avLst/>
          </a:prstGeom>
          <a:solidFill>
            <a:srgbClr val="A9A8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rgbClr val="002E6D"/>
                </a:solidFill>
              </a:rPr>
              <a:t>Lift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8A01B4-7E59-9EE6-BBF6-06DED243B1EF}"/>
              </a:ext>
            </a:extLst>
          </p:cNvPr>
          <p:cNvSpPr txBox="1"/>
          <p:nvPr/>
        </p:nvSpPr>
        <p:spPr>
          <a:xfrm>
            <a:off x="71604" y="675443"/>
            <a:ext cx="60988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800" b="1" u="sng" dirty="0"/>
              <a:t>Problem </a:t>
            </a:r>
            <a:r>
              <a:rPr lang="en-US" b="1" u="sng" dirty="0"/>
              <a:t>Example</a:t>
            </a:r>
            <a:r>
              <a:rPr lang="tr-TR" sz="1800" b="1" u="sng" dirty="0"/>
              <a:t>:</a:t>
            </a:r>
            <a:endParaRPr lang="en-US" sz="1800" b="1" u="sng" dirty="0"/>
          </a:p>
        </p:txBody>
      </p:sp>
    </p:spTree>
    <p:extLst>
      <p:ext uri="{BB962C8B-B14F-4D97-AF65-F5344CB8AC3E}">
        <p14:creationId xmlns:p14="http://schemas.microsoft.com/office/powerpoint/2010/main" val="4040682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A156EE0-87AB-4992-ADD5-612C3F7B2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120525"/>
            <a:ext cx="776816" cy="424732"/>
          </a:xfrm>
          <a:noFill/>
        </p:spPr>
        <p:txBody>
          <a:bodyPr vert="horz" wrap="none" lIns="0" tIns="45720" rIns="91440" bIns="45720" rtlCol="0" anchor="ctr">
            <a:spAutoFit/>
          </a:bodyPr>
          <a:lstStyle/>
          <a:p>
            <a:pPr defTabSz="914400"/>
            <a:r>
              <a:rPr lang="tr-TR" sz="2400" dirty="0" err="1">
                <a:solidFill>
                  <a:srgbClr val="002060"/>
                </a:solidFill>
                <a:latin typeface="+mn-lt"/>
                <a:ea typeface="+mn-ea"/>
                <a:cs typeface="+mn-cs"/>
              </a:rPr>
              <a:t>Pdm</a:t>
            </a:r>
            <a:endParaRPr lang="en-US" sz="2400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646F81-920D-468D-A39F-2C6910E09488}"/>
              </a:ext>
            </a:extLst>
          </p:cNvPr>
          <p:cNvSpPr txBox="1"/>
          <p:nvPr/>
        </p:nvSpPr>
        <p:spPr>
          <a:xfrm>
            <a:off x="145713" y="1953354"/>
            <a:ext cx="16916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u="sng" dirty="0" err="1"/>
              <a:t>Technology</a:t>
            </a:r>
            <a:r>
              <a:rPr lang="tr-TR" sz="2000" b="1" u="sng" dirty="0"/>
              <a:t>:</a:t>
            </a:r>
            <a:endParaRPr lang="en-US" sz="2000" b="1" u="sng" dirty="0"/>
          </a:p>
        </p:txBody>
      </p:sp>
      <p:pic>
        <p:nvPicPr>
          <p:cNvPr id="109" name="Picture 108">
            <a:extLst>
              <a:ext uri="{FF2B5EF4-FFF2-40B4-BE49-F238E27FC236}">
                <a16:creationId xmlns:a16="http://schemas.microsoft.com/office/drawing/2014/main" id="{01B29DC0-8735-6546-44A1-64FEE50329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174"/>
          <a:stretch/>
        </p:blipFill>
        <p:spPr>
          <a:xfrm>
            <a:off x="224604" y="2469023"/>
            <a:ext cx="4392488" cy="3264233"/>
          </a:xfrm>
          <a:prstGeom prst="rect">
            <a:avLst/>
          </a:prstGeom>
        </p:spPr>
      </p:pic>
      <p:sp>
        <p:nvSpPr>
          <p:cNvPr id="2" name="Flowchart: Extract 1">
            <a:extLst>
              <a:ext uri="{FF2B5EF4-FFF2-40B4-BE49-F238E27FC236}">
                <a16:creationId xmlns:a16="http://schemas.microsoft.com/office/drawing/2014/main" id="{2D0D0A09-07D0-19E3-9C42-3E5DDC72CDD3}"/>
              </a:ext>
            </a:extLst>
          </p:cNvPr>
          <p:cNvSpPr/>
          <p:nvPr/>
        </p:nvSpPr>
        <p:spPr>
          <a:xfrm rot="5400000">
            <a:off x="3493606" y="3922950"/>
            <a:ext cx="3116556" cy="360040"/>
          </a:xfrm>
          <a:prstGeom prst="flowChartExtra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DB83D3-5829-A72F-10AD-7F558D73E1A9}"/>
              </a:ext>
            </a:extLst>
          </p:cNvPr>
          <p:cNvSpPr txBox="1"/>
          <p:nvPr/>
        </p:nvSpPr>
        <p:spPr>
          <a:xfrm>
            <a:off x="5663952" y="2808477"/>
            <a:ext cx="609456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>
                <a:solidFill>
                  <a:schemeClr val="bg1">
                    <a:lumMod val="50000"/>
                  </a:schemeClr>
                </a:solidFill>
              </a:rPr>
              <a:t>Plug &amp; Play</a:t>
            </a:r>
            <a:r>
              <a:rPr lang="tr-TR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tr-TR" dirty="0">
                <a:solidFill>
                  <a:schemeClr val="bg2">
                    <a:lumMod val="10000"/>
                  </a:schemeClr>
                </a:solidFill>
              </a:rPr>
              <a:t>No </a:t>
            </a:r>
            <a:r>
              <a:rPr lang="tr-TR" dirty="0" err="1">
                <a:solidFill>
                  <a:schemeClr val="bg2">
                    <a:lumMod val="10000"/>
                  </a:schemeClr>
                </a:solidFill>
              </a:rPr>
              <a:t>additional</a:t>
            </a:r>
            <a:r>
              <a:rPr lang="tr-TR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tr-TR" dirty="0" err="1">
                <a:solidFill>
                  <a:schemeClr val="bg2">
                    <a:lumMod val="10000"/>
                  </a:schemeClr>
                </a:solidFill>
              </a:rPr>
              <a:t>IoT</a:t>
            </a:r>
            <a:r>
              <a:rPr lang="tr-TR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tr-TR" dirty="0" err="1">
                <a:solidFill>
                  <a:schemeClr val="bg2">
                    <a:lumMod val="10000"/>
                  </a:schemeClr>
                </a:solidFill>
              </a:rPr>
              <a:t>device</a:t>
            </a:r>
            <a:r>
              <a:rPr lang="tr-TR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tr-TR" dirty="0" err="1">
                <a:solidFill>
                  <a:schemeClr val="bg2">
                    <a:lumMod val="10000"/>
                  </a:schemeClr>
                </a:solidFill>
              </a:rPr>
              <a:t>or</a:t>
            </a:r>
            <a:r>
              <a:rPr lang="tr-TR" dirty="0">
                <a:solidFill>
                  <a:schemeClr val="bg2">
                    <a:lumMod val="10000"/>
                  </a:schemeClr>
                </a:solidFill>
              </a:rPr>
              <a:t> hardware </a:t>
            </a:r>
            <a:r>
              <a:rPr lang="tr-TR" dirty="0" err="1">
                <a:solidFill>
                  <a:schemeClr val="bg2">
                    <a:lumMod val="10000"/>
                  </a:schemeClr>
                </a:solidFill>
              </a:rPr>
              <a:t>installation</a:t>
            </a:r>
            <a:r>
              <a:rPr lang="tr-TR" dirty="0">
                <a:solidFill>
                  <a:schemeClr val="bg2">
                    <a:lumMod val="10000"/>
                  </a:schemeClr>
                </a:solidFill>
              </a:rPr>
              <a:t> is </a:t>
            </a:r>
            <a:r>
              <a:rPr lang="tr-TR" dirty="0" err="1">
                <a:solidFill>
                  <a:schemeClr val="bg2">
                    <a:lumMod val="10000"/>
                  </a:schemeClr>
                </a:solidFill>
              </a:rPr>
              <a:t>required</a:t>
            </a:r>
            <a:r>
              <a:rPr lang="tr-TR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tr-TR" dirty="0" err="1">
                <a:solidFill>
                  <a:schemeClr val="bg2">
                    <a:lumMod val="10000"/>
                  </a:schemeClr>
                </a:solidFill>
              </a:rPr>
              <a:t>to</a:t>
            </a:r>
            <a:r>
              <a:rPr lang="tr-TR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tr-TR" dirty="0" err="1">
                <a:solidFill>
                  <a:schemeClr val="bg2">
                    <a:lumMod val="10000"/>
                  </a:schemeClr>
                </a:solidFill>
              </a:rPr>
              <a:t>obtain</a:t>
            </a:r>
            <a:r>
              <a:rPr lang="tr-TR" dirty="0">
                <a:solidFill>
                  <a:schemeClr val="bg2">
                    <a:lumMod val="10000"/>
                  </a:schemeClr>
                </a:solidFill>
              </a:rPr>
              <a:t> data</a:t>
            </a:r>
          </a:p>
          <a:p>
            <a:endParaRPr lang="tr-TR" dirty="0">
              <a:solidFill>
                <a:schemeClr val="bg2">
                  <a:lumMod val="1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>
                <a:solidFill>
                  <a:schemeClr val="bg1">
                    <a:lumMod val="50000"/>
                  </a:schemeClr>
                </a:solidFill>
              </a:rPr>
              <a:t>Simple Data </a:t>
            </a:r>
            <a:r>
              <a:rPr lang="tr-TR" b="1" dirty="0" err="1">
                <a:solidFill>
                  <a:schemeClr val="bg1">
                    <a:lumMod val="50000"/>
                  </a:schemeClr>
                </a:solidFill>
              </a:rPr>
              <a:t>Features</a:t>
            </a:r>
            <a:r>
              <a:rPr lang="tr-TR" b="1" dirty="0">
                <a:solidFill>
                  <a:schemeClr val="bg1">
                    <a:lumMod val="50000"/>
                  </a:schemeClr>
                </a:solidFill>
              </a:rPr>
              <a:t>:</a:t>
            </a:r>
            <a:r>
              <a:rPr lang="tr-T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tr-TR" dirty="0" err="1">
                <a:solidFill>
                  <a:schemeClr val="bg2">
                    <a:lumMod val="10000"/>
                  </a:schemeClr>
                </a:solidFill>
              </a:rPr>
              <a:t>Only</a:t>
            </a:r>
            <a:r>
              <a:rPr lang="tr-TR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tr-TR" dirty="0" err="1">
                <a:solidFill>
                  <a:schemeClr val="bg2">
                    <a:lumMod val="10000"/>
                  </a:schemeClr>
                </a:solidFill>
              </a:rPr>
              <a:t>electrical</a:t>
            </a:r>
            <a:r>
              <a:rPr lang="tr-TR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tr-TR" dirty="0" err="1">
                <a:solidFill>
                  <a:schemeClr val="bg2">
                    <a:lumMod val="10000"/>
                  </a:schemeClr>
                </a:solidFill>
              </a:rPr>
              <a:t>current</a:t>
            </a:r>
            <a:r>
              <a:rPr lang="tr-TR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tr-TR" dirty="0" err="1">
                <a:solidFill>
                  <a:schemeClr val="bg2">
                    <a:lumMod val="10000"/>
                  </a:schemeClr>
                </a:solidFill>
              </a:rPr>
              <a:t>values</a:t>
            </a:r>
            <a:r>
              <a:rPr lang="tr-TR" dirty="0">
                <a:solidFill>
                  <a:schemeClr val="bg2">
                    <a:lumMod val="10000"/>
                  </a:schemeClr>
                </a:solidFill>
              </a:rPr>
              <a:t> (</a:t>
            </a:r>
            <a:r>
              <a:rPr lang="tr-TR" dirty="0" err="1">
                <a:solidFill>
                  <a:schemeClr val="bg2">
                    <a:lumMod val="10000"/>
                  </a:schemeClr>
                </a:solidFill>
              </a:rPr>
              <a:t>sampled</a:t>
            </a:r>
            <a:r>
              <a:rPr lang="tr-TR" dirty="0">
                <a:solidFill>
                  <a:schemeClr val="bg2">
                    <a:lumMod val="10000"/>
                  </a:schemeClr>
                </a:solidFill>
              </a:rPr>
              <a:t> at 500ms) </a:t>
            </a:r>
            <a:r>
              <a:rPr lang="tr-TR" dirty="0" err="1">
                <a:solidFill>
                  <a:schemeClr val="bg2">
                    <a:lumMod val="10000"/>
                  </a:schemeClr>
                </a:solidFill>
              </a:rPr>
              <a:t>or</a:t>
            </a:r>
            <a:r>
              <a:rPr lang="tr-TR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tr-TR" dirty="0" err="1">
                <a:solidFill>
                  <a:schemeClr val="bg2">
                    <a:lumMod val="10000"/>
                  </a:schemeClr>
                </a:solidFill>
              </a:rPr>
              <a:t>similarly</a:t>
            </a:r>
            <a:r>
              <a:rPr lang="tr-TR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tr-TR" dirty="0" err="1">
                <a:solidFill>
                  <a:schemeClr val="bg2">
                    <a:lumMod val="10000"/>
                  </a:schemeClr>
                </a:solidFill>
              </a:rPr>
              <a:t>simple</a:t>
            </a:r>
            <a:r>
              <a:rPr lang="tr-TR" dirty="0">
                <a:solidFill>
                  <a:schemeClr val="bg2">
                    <a:lumMod val="10000"/>
                  </a:schemeClr>
                </a:solidFill>
              </a:rPr>
              <a:t> data </a:t>
            </a:r>
            <a:r>
              <a:rPr lang="tr-TR" dirty="0" err="1">
                <a:solidFill>
                  <a:schemeClr val="bg2">
                    <a:lumMod val="10000"/>
                  </a:schemeClr>
                </a:solidFill>
              </a:rPr>
              <a:t>obtainable</a:t>
            </a:r>
            <a:r>
              <a:rPr lang="tr-TR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tr-TR" dirty="0" err="1">
                <a:solidFill>
                  <a:schemeClr val="bg2">
                    <a:lumMod val="10000"/>
                  </a:schemeClr>
                </a:solidFill>
              </a:rPr>
              <a:t>from</a:t>
            </a:r>
            <a:r>
              <a:rPr lang="tr-TR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tr-TR" dirty="0" err="1">
                <a:solidFill>
                  <a:schemeClr val="bg2">
                    <a:lumMod val="10000"/>
                  </a:schemeClr>
                </a:solidFill>
              </a:rPr>
              <a:t>asychronous</a:t>
            </a:r>
            <a:r>
              <a:rPr lang="tr-TR" dirty="0">
                <a:solidFill>
                  <a:schemeClr val="bg2">
                    <a:lumMod val="10000"/>
                  </a:schemeClr>
                </a:solidFill>
              </a:rPr>
              <a:t> motor </a:t>
            </a:r>
            <a:r>
              <a:rPr lang="tr-TR" dirty="0" err="1">
                <a:solidFill>
                  <a:schemeClr val="bg2">
                    <a:lumMod val="10000"/>
                  </a:schemeClr>
                </a:solidFill>
              </a:rPr>
              <a:t>drivers</a:t>
            </a:r>
            <a:r>
              <a:rPr lang="tr-TR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tr-TR" dirty="0" err="1">
                <a:solidFill>
                  <a:schemeClr val="bg2">
                    <a:lumMod val="10000"/>
                  </a:schemeClr>
                </a:solidFill>
              </a:rPr>
              <a:t>are</a:t>
            </a:r>
            <a:r>
              <a:rPr lang="tr-TR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tr-TR" dirty="0" err="1">
                <a:solidFill>
                  <a:schemeClr val="bg2">
                    <a:lumMod val="10000"/>
                  </a:schemeClr>
                </a:solidFill>
              </a:rPr>
              <a:t>used</a:t>
            </a:r>
            <a:endParaRPr lang="tr-TR" dirty="0">
              <a:solidFill>
                <a:schemeClr val="bg2">
                  <a:lumMod val="1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>
              <a:solidFill>
                <a:schemeClr val="bg2">
                  <a:lumMod val="1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 err="1">
                <a:solidFill>
                  <a:schemeClr val="bg1">
                    <a:lumMod val="50000"/>
                  </a:schemeClr>
                </a:solidFill>
              </a:rPr>
              <a:t>Adaptable</a:t>
            </a:r>
            <a:r>
              <a:rPr lang="tr-TR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tr-TR" dirty="0" err="1">
                <a:solidFill>
                  <a:schemeClr val="bg2">
                    <a:lumMod val="10000"/>
                  </a:schemeClr>
                </a:solidFill>
              </a:rPr>
              <a:t>Methods</a:t>
            </a:r>
            <a:r>
              <a:rPr lang="tr-TR" dirty="0">
                <a:solidFill>
                  <a:schemeClr val="bg2">
                    <a:lumMod val="10000"/>
                  </a:schemeClr>
                </a:solidFill>
              </a:rPr>
              <a:t> can be </a:t>
            </a:r>
            <a:r>
              <a:rPr lang="tr-TR" dirty="0" err="1">
                <a:solidFill>
                  <a:schemeClr val="bg2">
                    <a:lumMod val="10000"/>
                  </a:schemeClr>
                </a:solidFill>
              </a:rPr>
              <a:t>extended</a:t>
            </a:r>
            <a:r>
              <a:rPr lang="tr-TR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tr-TR" dirty="0" err="1">
                <a:solidFill>
                  <a:schemeClr val="bg2">
                    <a:lumMod val="10000"/>
                  </a:schemeClr>
                </a:solidFill>
              </a:rPr>
              <a:t>to</a:t>
            </a:r>
            <a:r>
              <a:rPr lang="tr-TR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tr-TR" dirty="0" err="1">
                <a:solidFill>
                  <a:schemeClr val="bg2">
                    <a:lumMod val="10000"/>
                  </a:schemeClr>
                </a:solidFill>
              </a:rPr>
              <a:t>different</a:t>
            </a:r>
            <a:r>
              <a:rPr lang="tr-TR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tr-TR" dirty="0" err="1">
                <a:solidFill>
                  <a:schemeClr val="bg2">
                    <a:lumMod val="10000"/>
                  </a:schemeClr>
                </a:solidFill>
              </a:rPr>
              <a:t>assets</a:t>
            </a:r>
            <a:r>
              <a:rPr lang="tr-TR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tr-TR" dirty="0" err="1">
                <a:solidFill>
                  <a:schemeClr val="bg2">
                    <a:lumMod val="10000"/>
                  </a:schemeClr>
                </a:solidFill>
              </a:rPr>
              <a:t>and</a:t>
            </a:r>
            <a:r>
              <a:rPr lang="tr-TR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tr-TR" dirty="0" err="1">
                <a:solidFill>
                  <a:schemeClr val="bg2">
                    <a:lumMod val="10000"/>
                  </a:schemeClr>
                </a:solidFill>
              </a:rPr>
              <a:t>failure</a:t>
            </a:r>
            <a:r>
              <a:rPr lang="tr-TR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tr-TR" dirty="0" err="1">
                <a:solidFill>
                  <a:schemeClr val="bg2">
                    <a:lumMod val="10000"/>
                  </a:schemeClr>
                </a:solidFill>
              </a:rPr>
              <a:t>types</a:t>
            </a:r>
            <a:endParaRPr lang="tr-TR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AD0FD3-C62F-B770-71AB-D849FDD019EC}"/>
              </a:ext>
            </a:extLst>
          </p:cNvPr>
          <p:cNvSpPr txBox="1"/>
          <p:nvPr/>
        </p:nvSpPr>
        <p:spPr>
          <a:xfrm>
            <a:off x="1534071" y="840246"/>
            <a:ext cx="98905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800" dirty="0" err="1"/>
              <a:t>IoT</a:t>
            </a:r>
            <a:r>
              <a:rPr lang="tr-TR" sz="1800" dirty="0"/>
              <a:t> data </a:t>
            </a:r>
            <a:r>
              <a:rPr lang="tr-TR" sz="1800" dirty="0" err="1"/>
              <a:t>collected</a:t>
            </a:r>
            <a:r>
              <a:rPr lang="tr-TR" sz="1800" dirty="0"/>
              <a:t> on FO MIS is </a:t>
            </a:r>
            <a:r>
              <a:rPr lang="tr-TR" sz="1800" dirty="0" err="1"/>
              <a:t>processed</a:t>
            </a:r>
            <a:r>
              <a:rPr lang="tr-TR" sz="1800" dirty="0"/>
              <a:t> </a:t>
            </a:r>
            <a:r>
              <a:rPr lang="tr-TR" sz="1800" dirty="0" err="1"/>
              <a:t>via</a:t>
            </a:r>
            <a:r>
              <a:rPr lang="tr-TR" sz="1800" dirty="0"/>
              <a:t> </a:t>
            </a:r>
            <a:r>
              <a:rPr lang="tr-TR" sz="1800" dirty="0" err="1"/>
              <a:t>advanced</a:t>
            </a:r>
            <a:r>
              <a:rPr lang="tr-TR" sz="1800" dirty="0"/>
              <a:t> </a:t>
            </a:r>
            <a:r>
              <a:rPr lang="tr-TR" sz="1800" dirty="0" err="1"/>
              <a:t>analytical</a:t>
            </a:r>
            <a:r>
              <a:rPr lang="tr-TR" sz="1800" dirty="0"/>
              <a:t> </a:t>
            </a:r>
            <a:r>
              <a:rPr lang="tr-TR" sz="1800" dirty="0" err="1"/>
              <a:t>tools</a:t>
            </a:r>
            <a:r>
              <a:rPr lang="tr-TR" sz="1800" dirty="0"/>
              <a:t> </a:t>
            </a:r>
            <a:r>
              <a:rPr lang="tr-TR" sz="1800" dirty="0" err="1"/>
              <a:t>and</a:t>
            </a:r>
            <a:r>
              <a:rPr lang="tr-TR" sz="1800" dirty="0"/>
              <a:t> </a:t>
            </a:r>
            <a:r>
              <a:rPr lang="tr-TR" sz="1800" dirty="0" err="1"/>
              <a:t>upcoming</a:t>
            </a:r>
            <a:r>
              <a:rPr lang="tr-TR" sz="1800" dirty="0"/>
              <a:t> </a:t>
            </a:r>
            <a:r>
              <a:rPr lang="tr-TR" sz="1800" dirty="0" err="1"/>
              <a:t>failures</a:t>
            </a:r>
            <a:r>
              <a:rPr lang="tr-TR" sz="1800" dirty="0"/>
              <a:t> </a:t>
            </a:r>
            <a:r>
              <a:rPr lang="tr-TR" sz="1800" dirty="0" err="1"/>
              <a:t>are</a:t>
            </a:r>
            <a:r>
              <a:rPr lang="tr-TR" sz="1800" dirty="0"/>
              <a:t> </a:t>
            </a:r>
            <a:r>
              <a:rPr lang="tr-TR" sz="1800" dirty="0" err="1"/>
              <a:t>predicted</a:t>
            </a:r>
            <a:r>
              <a:rPr lang="tr-TR" sz="1800" dirty="0"/>
              <a:t> </a:t>
            </a:r>
            <a:r>
              <a:rPr lang="tr-TR" sz="1800" dirty="0" err="1"/>
              <a:t>hours</a:t>
            </a:r>
            <a:r>
              <a:rPr lang="tr-TR" sz="1800" dirty="0"/>
              <a:t> </a:t>
            </a:r>
            <a:r>
              <a:rPr lang="tr-TR" sz="1800" dirty="0" err="1"/>
              <a:t>or</a:t>
            </a:r>
            <a:r>
              <a:rPr lang="tr-TR" sz="1800" dirty="0"/>
              <a:t> </a:t>
            </a:r>
            <a:r>
              <a:rPr lang="tr-TR" sz="1800" dirty="0" err="1"/>
              <a:t>even</a:t>
            </a:r>
            <a:r>
              <a:rPr lang="tr-TR" sz="1800" dirty="0"/>
              <a:t> </a:t>
            </a:r>
            <a:r>
              <a:rPr lang="tr-TR" sz="1800" dirty="0" err="1"/>
              <a:t>days</a:t>
            </a:r>
            <a:r>
              <a:rPr lang="tr-TR" sz="1800" dirty="0"/>
              <a:t> </a:t>
            </a:r>
            <a:r>
              <a:rPr lang="tr-TR" sz="1800" dirty="0" err="1"/>
              <a:t>ahead</a:t>
            </a:r>
            <a:r>
              <a:rPr lang="tr-TR" sz="1800" dirty="0"/>
              <a:t> of </a:t>
            </a:r>
            <a:r>
              <a:rPr lang="tr-TR" sz="1800" dirty="0" err="1"/>
              <a:t>actual</a:t>
            </a:r>
            <a:r>
              <a:rPr lang="tr-TR" sz="1800" dirty="0"/>
              <a:t> </a:t>
            </a:r>
            <a:r>
              <a:rPr lang="tr-TR" sz="1800" dirty="0" err="1"/>
              <a:t>failure</a:t>
            </a:r>
            <a:endParaRPr lang="tr-TR" sz="1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A84B77-EDE4-E411-8A87-985943675BA8}"/>
              </a:ext>
            </a:extLst>
          </p:cNvPr>
          <p:cNvSpPr txBox="1"/>
          <p:nvPr/>
        </p:nvSpPr>
        <p:spPr>
          <a:xfrm>
            <a:off x="145713" y="854788"/>
            <a:ext cx="60976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u="sng" dirty="0"/>
              <a:t>Solution: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1110624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272D3C1-830B-4199-7419-E4EF5E837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961" y="116632"/>
            <a:ext cx="10963615" cy="504073"/>
          </a:xfrm>
        </p:spPr>
        <p:txBody>
          <a:bodyPr/>
          <a:lstStyle/>
          <a:p>
            <a:r>
              <a:rPr lang="en-US" dirty="0"/>
              <a:t>PDM</a:t>
            </a:r>
            <a:endParaRPr lang="tr-TR" dirty="0"/>
          </a:p>
        </p:txBody>
      </p:sp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F81EA50A-584D-7FE3-033A-8CCF0848481F}"/>
              </a:ext>
            </a:extLst>
          </p:cNvPr>
          <p:cNvCxnSpPr>
            <a:cxnSpLocks/>
            <a:stCxn id="8" idx="1"/>
            <a:endCxn id="11" idx="2"/>
          </p:cNvCxnSpPr>
          <p:nvPr/>
        </p:nvCxnSpPr>
        <p:spPr>
          <a:xfrm rot="10800000" flipH="1" flipV="1">
            <a:off x="1532249" y="3039532"/>
            <a:ext cx="5682063" cy="3316827"/>
          </a:xfrm>
          <a:prstGeom prst="bentConnector4">
            <a:avLst>
              <a:gd name="adj1" fmla="val -4023"/>
              <a:gd name="adj2" fmla="val 10689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Resim 9">
            <a:extLst>
              <a:ext uri="{FF2B5EF4-FFF2-40B4-BE49-F238E27FC236}">
                <a16:creationId xmlns:a16="http://schemas.microsoft.com/office/drawing/2014/main" id="{6CE8C297-2289-1F04-F2A7-F85DEFF593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16" t="4046" r="37692" b="2538"/>
          <a:stretch/>
        </p:blipFill>
        <p:spPr>
          <a:xfrm>
            <a:off x="1532250" y="1672498"/>
            <a:ext cx="6433984" cy="273407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94868A2-D53C-5E11-15D4-C3D610EB6549}"/>
              </a:ext>
            </a:extLst>
          </p:cNvPr>
          <p:cNvSpPr/>
          <p:nvPr/>
        </p:nvSpPr>
        <p:spPr>
          <a:xfrm>
            <a:off x="4642118" y="1468603"/>
            <a:ext cx="2005333" cy="224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4000" b="1" dirty="0"/>
          </a:p>
        </p:txBody>
      </p:sp>
      <p:pic>
        <p:nvPicPr>
          <p:cNvPr id="11" name="Resim 7">
            <a:extLst>
              <a:ext uri="{FF2B5EF4-FFF2-40B4-BE49-F238E27FC236}">
                <a16:creationId xmlns:a16="http://schemas.microsoft.com/office/drawing/2014/main" id="{E31E1A32-1365-C208-93B1-C401376184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497" y="3820969"/>
            <a:ext cx="6877632" cy="2535391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Rounded Rectangle 2">
            <a:extLst>
              <a:ext uri="{FF2B5EF4-FFF2-40B4-BE49-F238E27FC236}">
                <a16:creationId xmlns:a16="http://schemas.microsoft.com/office/drawing/2014/main" id="{319F2ACE-34AE-A330-82CD-CEBD34C965BD}"/>
              </a:ext>
            </a:extLst>
          </p:cNvPr>
          <p:cNvSpPr/>
          <p:nvPr/>
        </p:nvSpPr>
        <p:spPr>
          <a:xfrm>
            <a:off x="5360821" y="4142365"/>
            <a:ext cx="666002" cy="1924987"/>
          </a:xfrm>
          <a:prstGeom prst="roundRect">
            <a:avLst/>
          </a:prstGeom>
          <a:noFill/>
          <a:ln w="38100" cap="rnd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tr-TR" sz="1200" dirty="0" err="1">
              <a:solidFill>
                <a:srgbClr val="FFFFFF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D723E5-98A8-D94D-D416-91F69FA60E8A}"/>
              </a:ext>
            </a:extLst>
          </p:cNvPr>
          <p:cNvSpPr txBox="1"/>
          <p:nvPr/>
        </p:nvSpPr>
        <p:spPr>
          <a:xfrm>
            <a:off x="5618067" y="3800202"/>
            <a:ext cx="220848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tr-TR" sz="1400" b="1" dirty="0">
                <a:solidFill>
                  <a:schemeClr val="accent1"/>
                </a:solidFill>
              </a:rPr>
              <a:t>Failure </a:t>
            </a:r>
            <a:r>
              <a:rPr lang="tr-TR" sz="1400" b="1" dirty="0" err="1">
                <a:solidFill>
                  <a:schemeClr val="accent1"/>
                </a:solidFill>
              </a:rPr>
              <a:t>detected</a:t>
            </a:r>
            <a:r>
              <a:rPr lang="tr-TR" sz="1400" b="1" dirty="0">
                <a:solidFill>
                  <a:schemeClr val="accent1"/>
                </a:solidFill>
              </a:rPr>
              <a:t> </a:t>
            </a:r>
            <a:r>
              <a:rPr lang="en-US" sz="1400" b="1" dirty="0">
                <a:solidFill>
                  <a:schemeClr val="accent1"/>
                </a:solidFill>
              </a:rPr>
              <a:t>5 – 8 </a:t>
            </a:r>
            <a:r>
              <a:rPr lang="tr-TR" sz="1400" b="1" dirty="0">
                <a:solidFill>
                  <a:schemeClr val="accent1"/>
                </a:solidFill>
              </a:rPr>
              <a:t> hours ahead of time</a:t>
            </a:r>
            <a:endParaRPr lang="tr-TR" sz="1400" dirty="0">
              <a:solidFill>
                <a:schemeClr val="accent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93EEC71-701B-7E40-39F7-D60CEE30B45A}"/>
              </a:ext>
            </a:extLst>
          </p:cNvPr>
          <p:cNvSpPr txBox="1"/>
          <p:nvPr/>
        </p:nvSpPr>
        <p:spPr>
          <a:xfrm>
            <a:off x="9734878" y="1790238"/>
            <a:ext cx="1836502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tr-TR" sz="1000" dirty="0">
                <a:solidFill>
                  <a:schemeClr val="bg2">
                    <a:lumMod val="10000"/>
                  </a:schemeClr>
                </a:solidFill>
              </a:rPr>
              <a:t>Low frequency data</a:t>
            </a:r>
          </a:p>
        </p:txBody>
      </p:sp>
      <p:pic>
        <p:nvPicPr>
          <p:cNvPr id="27" name="Picture 8" descr="Check mark free icon">
            <a:extLst>
              <a:ext uri="{FF2B5EF4-FFF2-40B4-BE49-F238E27FC236}">
                <a16:creationId xmlns:a16="http://schemas.microsoft.com/office/drawing/2014/main" id="{0A7B67E7-141B-ADDA-3E21-3B2766CA1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3151" y="1803994"/>
            <a:ext cx="234537" cy="23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9C6C7E70-360A-3C03-5DB0-3A6B43405E37}"/>
              </a:ext>
            </a:extLst>
          </p:cNvPr>
          <p:cNvSpPr txBox="1"/>
          <p:nvPr/>
        </p:nvSpPr>
        <p:spPr>
          <a:xfrm>
            <a:off x="9734878" y="2037437"/>
            <a:ext cx="1836502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tr-TR" sz="1000" dirty="0">
                <a:solidFill>
                  <a:schemeClr val="bg2">
                    <a:lumMod val="10000"/>
                  </a:schemeClr>
                </a:solidFill>
              </a:rPr>
              <a:t>Fast model training</a:t>
            </a:r>
          </a:p>
        </p:txBody>
      </p:sp>
      <p:pic>
        <p:nvPicPr>
          <p:cNvPr id="29" name="Picture 8" descr="Check mark free icon">
            <a:extLst>
              <a:ext uri="{FF2B5EF4-FFF2-40B4-BE49-F238E27FC236}">
                <a16:creationId xmlns:a16="http://schemas.microsoft.com/office/drawing/2014/main" id="{57EE62D4-5B22-D152-6502-5FCB78227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3151" y="2048176"/>
            <a:ext cx="234537" cy="23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1D0E6BF0-C6BF-414F-461B-48F4DD9F44E6}"/>
              </a:ext>
            </a:extLst>
          </p:cNvPr>
          <p:cNvSpPr txBox="1"/>
          <p:nvPr/>
        </p:nvSpPr>
        <p:spPr>
          <a:xfrm>
            <a:off x="9734878" y="2284636"/>
            <a:ext cx="1836502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tr-TR" sz="1000" dirty="0">
                <a:solidFill>
                  <a:schemeClr val="bg2">
                    <a:lumMod val="10000"/>
                  </a:schemeClr>
                </a:solidFill>
              </a:rPr>
              <a:t>Software based solution</a:t>
            </a:r>
          </a:p>
        </p:txBody>
      </p:sp>
      <p:pic>
        <p:nvPicPr>
          <p:cNvPr id="31" name="Picture 8" descr="Check mark free icon">
            <a:extLst>
              <a:ext uri="{FF2B5EF4-FFF2-40B4-BE49-F238E27FC236}">
                <a16:creationId xmlns:a16="http://schemas.microsoft.com/office/drawing/2014/main" id="{F8F2FA3A-1FBF-160E-6B5A-AB9531C52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3151" y="2290427"/>
            <a:ext cx="234537" cy="23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76F9B8A-B1EB-78A6-69C4-09B2597EDA8B}"/>
              </a:ext>
            </a:extLst>
          </p:cNvPr>
          <p:cNvSpPr txBox="1"/>
          <p:nvPr/>
        </p:nvSpPr>
        <p:spPr>
          <a:xfrm>
            <a:off x="3576938" y="1742435"/>
            <a:ext cx="2067846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r-TR" sz="1000" b="1" dirty="0">
                <a:solidFill>
                  <a:schemeClr val="bg2">
                    <a:lumMod val="10000"/>
                  </a:schemeClr>
                </a:solidFill>
              </a:rPr>
              <a:t>Raw Electric Current Data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710D444-3698-AD92-F18D-DAA64EE98968}"/>
              </a:ext>
            </a:extLst>
          </p:cNvPr>
          <p:cNvSpPr txBox="1"/>
          <p:nvPr/>
        </p:nvSpPr>
        <p:spPr>
          <a:xfrm>
            <a:off x="10841604" y="6167882"/>
            <a:ext cx="4125741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tr-TR" sz="1000" dirty="0">
                <a:solidFill>
                  <a:schemeClr val="bg2">
                    <a:lumMod val="10000"/>
                  </a:schemeClr>
                </a:solidFill>
              </a:rPr>
              <a:t>* Albert Einstein</a:t>
            </a:r>
            <a:endParaRPr lang="tr-TR" sz="1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BCCC9F-6479-C92C-2A1A-5A5BF3A494EE}"/>
              </a:ext>
            </a:extLst>
          </p:cNvPr>
          <p:cNvSpPr txBox="1"/>
          <p:nvPr/>
        </p:nvSpPr>
        <p:spPr>
          <a:xfrm>
            <a:off x="223284" y="976104"/>
            <a:ext cx="6952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«</a:t>
            </a:r>
            <a:r>
              <a:rPr lang="tr-TR" i="1" dirty="0" err="1"/>
              <a:t>Everything</a:t>
            </a:r>
            <a:r>
              <a:rPr lang="tr-TR" i="1" dirty="0"/>
              <a:t> </a:t>
            </a:r>
            <a:r>
              <a:rPr lang="tr-TR" i="1" dirty="0" err="1"/>
              <a:t>should</a:t>
            </a:r>
            <a:r>
              <a:rPr lang="tr-TR" i="1" dirty="0"/>
              <a:t> be </a:t>
            </a:r>
            <a:r>
              <a:rPr lang="tr-TR" i="1" dirty="0" err="1"/>
              <a:t>made</a:t>
            </a:r>
            <a:r>
              <a:rPr lang="tr-TR" i="1" dirty="0"/>
              <a:t> as </a:t>
            </a:r>
            <a:r>
              <a:rPr lang="tr-TR" i="1" dirty="0" err="1"/>
              <a:t>simple</a:t>
            </a:r>
            <a:r>
              <a:rPr lang="tr-TR" i="1" dirty="0"/>
              <a:t> as </a:t>
            </a:r>
            <a:r>
              <a:rPr lang="tr-TR" i="1" dirty="0" err="1"/>
              <a:t>possible</a:t>
            </a:r>
            <a:r>
              <a:rPr lang="tr-TR" i="1" dirty="0"/>
              <a:t>*»</a:t>
            </a:r>
            <a:endParaRPr lang="tr-T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BEC4E2-6BB3-9C41-B5CF-AF83DD59FEE0}"/>
              </a:ext>
            </a:extLst>
          </p:cNvPr>
          <p:cNvSpPr txBox="1"/>
          <p:nvPr/>
        </p:nvSpPr>
        <p:spPr>
          <a:xfrm>
            <a:off x="1190258" y="3820969"/>
            <a:ext cx="1926700" cy="7386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tr-TR" sz="1400" b="1" dirty="0">
                <a:solidFill>
                  <a:schemeClr val="bg2">
                    <a:lumMod val="10000"/>
                  </a:schemeClr>
                </a:solidFill>
              </a:rPr>
              <a:t>Advanced analytics: </a:t>
            </a:r>
          </a:p>
          <a:p>
            <a:r>
              <a:rPr lang="tr-TR" sz="1400" dirty="0">
                <a:solidFill>
                  <a:schemeClr val="bg2">
                    <a:lumMod val="50000"/>
                  </a:schemeClr>
                </a:solidFill>
              </a:rPr>
              <a:t>Raw data converted</a:t>
            </a:r>
          </a:p>
          <a:p>
            <a:r>
              <a:rPr lang="tr-TR" sz="1400" dirty="0">
                <a:solidFill>
                  <a:schemeClr val="bg2">
                    <a:lumMod val="50000"/>
                  </a:schemeClr>
                </a:solidFill>
              </a:rPr>
              <a:t>into anomaly scores</a:t>
            </a:r>
          </a:p>
        </p:txBody>
      </p:sp>
    </p:spTree>
    <p:extLst>
      <p:ext uri="{BB962C8B-B14F-4D97-AF65-F5344CB8AC3E}">
        <p14:creationId xmlns:p14="http://schemas.microsoft.com/office/powerpoint/2010/main" val="3064521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A156EE0-87AB-4992-ADD5-612C3F7B2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120525"/>
            <a:ext cx="776816" cy="424732"/>
          </a:xfrm>
          <a:noFill/>
        </p:spPr>
        <p:txBody>
          <a:bodyPr vert="horz" wrap="none" lIns="0" tIns="45720" rIns="91440" bIns="45720" rtlCol="0" anchor="ctr">
            <a:spAutoFit/>
          </a:bodyPr>
          <a:lstStyle/>
          <a:p>
            <a:pPr defTabSz="914400"/>
            <a:r>
              <a:rPr lang="tr-TR" sz="2400" dirty="0" err="1">
                <a:solidFill>
                  <a:srgbClr val="002060"/>
                </a:solidFill>
                <a:latin typeface="+mn-lt"/>
                <a:ea typeface="+mn-ea"/>
                <a:cs typeface="+mn-cs"/>
              </a:rPr>
              <a:t>Pdm</a:t>
            </a:r>
            <a:endParaRPr lang="en-US" sz="2400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B522B115-A8A2-B735-8039-F1610C485540}"/>
              </a:ext>
            </a:extLst>
          </p:cNvPr>
          <p:cNvSpPr/>
          <p:nvPr/>
        </p:nvSpPr>
        <p:spPr>
          <a:xfrm>
            <a:off x="2169382" y="978603"/>
            <a:ext cx="1487488" cy="912511"/>
          </a:xfrm>
          <a:prstGeom prst="ellipse">
            <a:avLst/>
          </a:prstGeom>
          <a:solidFill>
            <a:srgbClr val="B0B0B0"/>
          </a:solidFill>
          <a:ln>
            <a:solidFill>
              <a:srgbClr val="A9A8A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50 </a:t>
            </a:r>
            <a:r>
              <a:rPr lang="en-US" sz="2000" b="1" dirty="0">
                <a:solidFill>
                  <a:schemeClr val="tx1"/>
                </a:solidFill>
              </a:rPr>
              <a:t>Assets</a:t>
            </a:r>
            <a:endParaRPr lang="tr-TR" sz="2000" b="1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AC7834-7CF3-3DBA-3DD0-9CBCCFD659D4}"/>
              </a:ext>
            </a:extLst>
          </p:cNvPr>
          <p:cNvSpPr txBox="1"/>
          <p:nvPr/>
        </p:nvSpPr>
        <p:spPr>
          <a:xfrm>
            <a:off x="87187" y="712168"/>
            <a:ext cx="60976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u="sng" dirty="0"/>
              <a:t>Scope:</a:t>
            </a:r>
          </a:p>
        </p:txBody>
      </p:sp>
      <p:pic>
        <p:nvPicPr>
          <p:cNvPr id="6" name="Picture 2" descr="Anasayfa | Ford Otosan">
            <a:extLst>
              <a:ext uri="{FF2B5EF4-FFF2-40B4-BE49-F238E27FC236}">
                <a16:creationId xmlns:a16="http://schemas.microsoft.com/office/drawing/2014/main" id="{8B9FFAF8-4DF2-65FE-08CC-5030DA5D4D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0" r="12928"/>
          <a:stretch/>
        </p:blipFill>
        <p:spPr bwMode="auto">
          <a:xfrm>
            <a:off x="3533184" y="2341380"/>
            <a:ext cx="5014220" cy="2231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id="{0ADF1BE5-7093-CF51-8D32-6461F5BBC612}"/>
              </a:ext>
            </a:extLst>
          </p:cNvPr>
          <p:cNvCxnSpPr>
            <a:cxnSpLocks/>
          </p:cNvCxnSpPr>
          <p:nvPr/>
        </p:nvCxnSpPr>
        <p:spPr>
          <a:xfrm rot="10800000">
            <a:off x="3976485" y="4572702"/>
            <a:ext cx="1162169" cy="832782"/>
          </a:xfrm>
          <a:prstGeom prst="bentConnector3">
            <a:avLst>
              <a:gd name="adj1" fmla="val 99603"/>
            </a:avLst>
          </a:prstGeom>
          <a:ln w="9525" cap="rnd">
            <a:solidFill>
              <a:schemeClr val="tx2"/>
            </a:solidFill>
            <a:prstDash val="solid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D66E55D-E604-6596-5FF8-77BC43306254}"/>
              </a:ext>
            </a:extLst>
          </p:cNvPr>
          <p:cNvSpPr txBox="1"/>
          <p:nvPr/>
        </p:nvSpPr>
        <p:spPr>
          <a:xfrm>
            <a:off x="8080234" y="5479223"/>
            <a:ext cx="99550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 dirty="0">
                <a:solidFill>
                  <a:schemeClr val="bg2">
                    <a:lumMod val="10000"/>
                  </a:schemeClr>
                </a:solidFill>
              </a:rPr>
              <a:t>Assets</a:t>
            </a:r>
            <a:endParaRPr lang="tr-TR" sz="1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99652F-103D-48DA-EE1E-9952F4FB6F93}"/>
              </a:ext>
            </a:extLst>
          </p:cNvPr>
          <p:cNvSpPr txBox="1"/>
          <p:nvPr/>
        </p:nvSpPr>
        <p:spPr>
          <a:xfrm>
            <a:off x="1643985" y="2925057"/>
            <a:ext cx="2222235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b="1" dirty="0" err="1">
                <a:solidFill>
                  <a:schemeClr val="accent1"/>
                </a:solidFill>
              </a:rPr>
              <a:t>Paintshop</a:t>
            </a:r>
            <a:endParaRPr lang="tr-TR" b="1" dirty="0">
              <a:solidFill>
                <a:schemeClr val="accent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E8A822-2F36-26FA-BC6E-B382524B752B}"/>
              </a:ext>
            </a:extLst>
          </p:cNvPr>
          <p:cNvSpPr txBox="1"/>
          <p:nvPr/>
        </p:nvSpPr>
        <p:spPr>
          <a:xfrm>
            <a:off x="119127" y="3843901"/>
            <a:ext cx="90573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r-TR" sz="4400" b="1" dirty="0">
                <a:solidFill>
                  <a:schemeClr val="bg2">
                    <a:lumMod val="10000"/>
                  </a:schemeClr>
                </a:solidFill>
              </a:rPr>
              <a:t>9</a:t>
            </a:r>
          </a:p>
        </p:txBody>
      </p: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447B7F76-B1E1-2043-F9E3-A1E2F2B769CA}"/>
              </a:ext>
            </a:extLst>
          </p:cNvPr>
          <p:cNvCxnSpPr>
            <a:cxnSpLocks/>
          </p:cNvCxnSpPr>
          <p:nvPr/>
        </p:nvCxnSpPr>
        <p:spPr>
          <a:xfrm flipV="1">
            <a:off x="1343472" y="3378739"/>
            <a:ext cx="2189711" cy="466771"/>
          </a:xfrm>
          <a:prstGeom prst="bentConnector3">
            <a:avLst>
              <a:gd name="adj1" fmla="val -426"/>
            </a:avLst>
          </a:prstGeom>
          <a:ln w="9525" cap="rnd">
            <a:solidFill>
              <a:schemeClr val="tx2"/>
            </a:solidFill>
            <a:prstDash val="solid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157B575-DA3F-E393-EE1C-50E45B5525BF}"/>
              </a:ext>
            </a:extLst>
          </p:cNvPr>
          <p:cNvSpPr txBox="1"/>
          <p:nvPr/>
        </p:nvSpPr>
        <p:spPr>
          <a:xfrm>
            <a:off x="9196710" y="4269623"/>
            <a:ext cx="165181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Assembly</a:t>
            </a:r>
            <a:endParaRPr lang="tr-TR" b="1" dirty="0">
              <a:solidFill>
                <a:schemeClr val="accent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EBD6B3-AFA0-F412-4C5C-C9AE8AD0E387}"/>
              </a:ext>
            </a:extLst>
          </p:cNvPr>
          <p:cNvSpPr txBox="1"/>
          <p:nvPr/>
        </p:nvSpPr>
        <p:spPr>
          <a:xfrm>
            <a:off x="9129477" y="2781778"/>
            <a:ext cx="90573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r-TR" sz="4400" b="1" dirty="0">
                <a:solidFill>
                  <a:schemeClr val="bg2">
                    <a:lumMod val="10000"/>
                  </a:schemeClr>
                </a:solidFill>
              </a:rPr>
              <a:t>4</a:t>
            </a:r>
          </a:p>
        </p:txBody>
      </p: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5BA6F0E2-8C4A-BCD9-8DC2-93828F0C765A}"/>
              </a:ext>
            </a:extLst>
          </p:cNvPr>
          <p:cNvCxnSpPr>
            <a:cxnSpLocks/>
          </p:cNvCxnSpPr>
          <p:nvPr/>
        </p:nvCxnSpPr>
        <p:spPr>
          <a:xfrm rot="10800000" flipV="1">
            <a:off x="8547405" y="3652235"/>
            <a:ext cx="1889199" cy="457482"/>
          </a:xfrm>
          <a:prstGeom prst="bentConnector3">
            <a:avLst>
              <a:gd name="adj1" fmla="val 20"/>
            </a:avLst>
          </a:prstGeom>
          <a:ln w="9525" cap="rnd">
            <a:solidFill>
              <a:schemeClr val="tx2"/>
            </a:solidFill>
            <a:prstDash val="solid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E7AB92D-B0B7-670E-E217-8A5A90B728EE}"/>
              </a:ext>
            </a:extLst>
          </p:cNvPr>
          <p:cNvSpPr txBox="1"/>
          <p:nvPr/>
        </p:nvSpPr>
        <p:spPr>
          <a:xfrm>
            <a:off x="3950449" y="5433056"/>
            <a:ext cx="125371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Welding</a:t>
            </a:r>
            <a:endParaRPr lang="tr-TR" b="1" dirty="0">
              <a:solidFill>
                <a:schemeClr val="accent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FE30923-D46B-5D8C-B8FF-C4CD89FCB600}"/>
              </a:ext>
            </a:extLst>
          </p:cNvPr>
          <p:cNvSpPr txBox="1"/>
          <p:nvPr/>
        </p:nvSpPr>
        <p:spPr>
          <a:xfrm>
            <a:off x="5535599" y="5191725"/>
            <a:ext cx="90573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tr-TR" sz="4400" b="1" dirty="0">
                <a:solidFill>
                  <a:schemeClr val="bg2">
                    <a:lumMod val="10000"/>
                  </a:schemeClr>
                </a:solidFill>
              </a:rPr>
              <a:t>37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D2C95FD-AECE-7EE5-8121-509BF01B4A52}"/>
              </a:ext>
            </a:extLst>
          </p:cNvPr>
          <p:cNvSpPr txBox="1"/>
          <p:nvPr/>
        </p:nvSpPr>
        <p:spPr>
          <a:xfrm>
            <a:off x="11427965" y="3027998"/>
            <a:ext cx="99550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 dirty="0">
                <a:solidFill>
                  <a:schemeClr val="bg2">
                    <a:lumMod val="10000"/>
                  </a:schemeClr>
                </a:solidFill>
              </a:rPr>
              <a:t>Assets</a:t>
            </a:r>
            <a:endParaRPr lang="tr-TR" sz="1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C7F7E1BF-1275-92EF-FFEC-726EDB1F8AB4}"/>
              </a:ext>
            </a:extLst>
          </p:cNvPr>
          <p:cNvSpPr txBox="1"/>
          <p:nvPr/>
        </p:nvSpPr>
        <p:spPr>
          <a:xfrm>
            <a:off x="6838283" y="5190090"/>
            <a:ext cx="92541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400" b="1" dirty="0">
                <a:solidFill>
                  <a:schemeClr val="accent6">
                    <a:lumMod val="75000"/>
                  </a:schemeClr>
                </a:solidFill>
              </a:rPr>
              <a:t>51</a:t>
            </a:r>
            <a:endParaRPr lang="tr-TR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5E2CAD57-826B-9EFE-B089-94D5EC397973}"/>
              </a:ext>
            </a:extLst>
          </p:cNvPr>
          <p:cNvSpPr txBox="1"/>
          <p:nvPr/>
        </p:nvSpPr>
        <p:spPr>
          <a:xfrm>
            <a:off x="10385819" y="2733375"/>
            <a:ext cx="92541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400" b="1" dirty="0">
                <a:solidFill>
                  <a:schemeClr val="accent6">
                    <a:lumMod val="75000"/>
                  </a:schemeClr>
                </a:solidFill>
              </a:rPr>
              <a:t>17</a:t>
            </a:r>
            <a:endParaRPr lang="tr-TR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DC0049F4-FD56-5DBA-BDEE-B2697839D018}"/>
              </a:ext>
            </a:extLst>
          </p:cNvPr>
          <p:cNvSpPr txBox="1"/>
          <p:nvPr/>
        </p:nvSpPr>
        <p:spPr>
          <a:xfrm>
            <a:off x="1527214" y="3831489"/>
            <a:ext cx="92541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400" b="1" dirty="0">
                <a:solidFill>
                  <a:schemeClr val="accent6">
                    <a:lumMod val="75000"/>
                  </a:schemeClr>
                </a:solidFill>
              </a:rPr>
              <a:t>22</a:t>
            </a:r>
            <a:endParaRPr lang="tr-TR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1F7FBB22-BBC3-9BE9-18E4-952EEDE930BB}"/>
              </a:ext>
            </a:extLst>
          </p:cNvPr>
          <p:cNvSpPr txBox="1"/>
          <p:nvPr/>
        </p:nvSpPr>
        <p:spPr>
          <a:xfrm>
            <a:off x="2592093" y="4170611"/>
            <a:ext cx="99550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 dirty="0">
                <a:solidFill>
                  <a:schemeClr val="bg2">
                    <a:lumMod val="10000"/>
                  </a:schemeClr>
                </a:solidFill>
              </a:rPr>
              <a:t>Assets</a:t>
            </a:r>
            <a:endParaRPr lang="tr-TR" sz="12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22" name="Graphic 121" descr="Add with solid fill">
            <a:extLst>
              <a:ext uri="{FF2B5EF4-FFF2-40B4-BE49-F238E27FC236}">
                <a16:creationId xmlns:a16="http://schemas.microsoft.com/office/drawing/2014/main" id="{31DCAF7B-A3F6-D18D-C94D-2C31DBCCB0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7471" y="4051609"/>
            <a:ext cx="396001" cy="396001"/>
          </a:xfrm>
          <a:prstGeom prst="rect">
            <a:avLst/>
          </a:prstGeom>
        </p:spPr>
      </p:pic>
      <p:pic>
        <p:nvPicPr>
          <p:cNvPr id="123" name="Graphic 122" descr="Add with solid fill">
            <a:extLst>
              <a:ext uri="{FF2B5EF4-FFF2-40B4-BE49-F238E27FC236}">
                <a16:creationId xmlns:a16="http://schemas.microsoft.com/office/drawing/2014/main" id="{5DC31C5B-6400-DDE5-79D5-54BC768401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53943" y="2968496"/>
            <a:ext cx="396001" cy="396001"/>
          </a:xfrm>
          <a:prstGeom prst="rect">
            <a:avLst/>
          </a:prstGeom>
        </p:spPr>
      </p:pic>
      <p:pic>
        <p:nvPicPr>
          <p:cNvPr id="124" name="Graphic 123" descr="Add with solid fill">
            <a:extLst>
              <a:ext uri="{FF2B5EF4-FFF2-40B4-BE49-F238E27FC236}">
                <a16:creationId xmlns:a16="http://schemas.microsoft.com/office/drawing/2014/main" id="{931D2E06-F77D-E107-3B87-854EEB2B38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70627" y="5405484"/>
            <a:ext cx="396001" cy="396001"/>
          </a:xfrm>
          <a:prstGeom prst="rect">
            <a:avLst/>
          </a:prstGeom>
        </p:spPr>
      </p:pic>
      <p:sp>
        <p:nvSpPr>
          <p:cNvPr id="129" name="Oval 128">
            <a:extLst>
              <a:ext uri="{FF2B5EF4-FFF2-40B4-BE49-F238E27FC236}">
                <a16:creationId xmlns:a16="http://schemas.microsoft.com/office/drawing/2014/main" id="{A946B25D-DA1B-FA28-A587-261502711299}"/>
              </a:ext>
            </a:extLst>
          </p:cNvPr>
          <p:cNvSpPr/>
          <p:nvPr/>
        </p:nvSpPr>
        <p:spPr>
          <a:xfrm>
            <a:off x="8535130" y="965884"/>
            <a:ext cx="1487488" cy="91251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90 </a:t>
            </a:r>
            <a:r>
              <a:rPr lang="en-US" sz="2000" b="1" dirty="0">
                <a:solidFill>
                  <a:schemeClr val="tx1"/>
                </a:solidFill>
              </a:rPr>
              <a:t>Assets</a:t>
            </a:r>
            <a:endParaRPr lang="tr-TR" sz="2000" b="1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DD6509-33F0-5AD1-5F0D-514D16E065A8}"/>
              </a:ext>
            </a:extLst>
          </p:cNvPr>
          <p:cNvSpPr txBox="1"/>
          <p:nvPr/>
        </p:nvSpPr>
        <p:spPr>
          <a:xfrm>
            <a:off x="2488996" y="1882709"/>
            <a:ext cx="1487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Connected</a:t>
            </a:r>
            <a:endParaRPr lang="tr-TR" sz="1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E4F2D9-8CCF-C3CB-5894-47F8D7A089A3}"/>
              </a:ext>
            </a:extLst>
          </p:cNvPr>
          <p:cNvSpPr txBox="1"/>
          <p:nvPr/>
        </p:nvSpPr>
        <p:spPr>
          <a:xfrm>
            <a:off x="8760296" y="1892044"/>
            <a:ext cx="1487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Working on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3979753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A156EE0-87AB-4992-ADD5-612C3F7B2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120525"/>
            <a:ext cx="776816" cy="424732"/>
          </a:xfrm>
          <a:noFill/>
        </p:spPr>
        <p:txBody>
          <a:bodyPr vert="horz" wrap="none" lIns="0" tIns="45720" rIns="91440" bIns="45720" rtlCol="0" anchor="ctr">
            <a:spAutoFit/>
          </a:bodyPr>
          <a:lstStyle/>
          <a:p>
            <a:pPr defTabSz="914400"/>
            <a:r>
              <a:rPr lang="tr-TR" sz="2400" dirty="0" err="1">
                <a:solidFill>
                  <a:srgbClr val="002060"/>
                </a:solidFill>
                <a:latin typeface="+mn-lt"/>
                <a:ea typeface="+mn-ea"/>
                <a:cs typeface="+mn-cs"/>
              </a:rPr>
              <a:t>Pdm</a:t>
            </a:r>
            <a:endParaRPr lang="en-US" sz="2400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A91A83-2857-7E5F-5A26-26D504E545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" y="1650969"/>
            <a:ext cx="11220450" cy="438740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C617AC2-0A02-521A-0812-C7582A634084}"/>
              </a:ext>
            </a:extLst>
          </p:cNvPr>
          <p:cNvSpPr txBox="1"/>
          <p:nvPr/>
        </p:nvSpPr>
        <p:spPr>
          <a:xfrm>
            <a:off x="197902" y="1102260"/>
            <a:ext cx="82094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effectLst/>
                <a:latin typeface="Arial" panose="020B0604020202020204" pitchFamily="34" charset="0"/>
              </a:rPr>
              <a:t>It can be viewed as a summary of the </a:t>
            </a:r>
            <a:r>
              <a:rPr lang="en-US" dirty="0"/>
              <a:t>risk</a:t>
            </a:r>
            <a:r>
              <a:rPr lang="en-US" b="0" i="0" dirty="0">
                <a:effectLst/>
                <a:latin typeface="Arial" panose="020B0604020202020204" pitchFamily="34" charset="0"/>
              </a:rPr>
              <a:t> score of all equipment.</a:t>
            </a:r>
            <a:endParaRPr lang="tr-TR" sz="18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A926B0-1C68-DA26-F981-B433FB747D3D}"/>
              </a:ext>
            </a:extLst>
          </p:cNvPr>
          <p:cNvSpPr txBox="1"/>
          <p:nvPr/>
        </p:nvSpPr>
        <p:spPr>
          <a:xfrm>
            <a:off x="191344" y="702150"/>
            <a:ext cx="60976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u="sng" dirty="0"/>
              <a:t>Usage</a:t>
            </a:r>
            <a:r>
              <a:rPr lang="en-US" b="1" u="sng" dirty="0"/>
              <a:t>: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52882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A156EE0-87AB-4992-ADD5-612C3F7B2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120525"/>
            <a:ext cx="776816" cy="424732"/>
          </a:xfrm>
          <a:noFill/>
        </p:spPr>
        <p:txBody>
          <a:bodyPr vert="horz" wrap="none" lIns="0" tIns="45720" rIns="91440" bIns="45720" rtlCol="0" anchor="ctr">
            <a:spAutoFit/>
          </a:bodyPr>
          <a:lstStyle/>
          <a:p>
            <a:pPr defTabSz="914400"/>
            <a:r>
              <a:rPr lang="tr-TR" sz="2400" dirty="0" err="1">
                <a:solidFill>
                  <a:srgbClr val="002060"/>
                </a:solidFill>
                <a:latin typeface="+mn-lt"/>
                <a:ea typeface="+mn-ea"/>
                <a:cs typeface="+mn-cs"/>
              </a:rPr>
              <a:t>Pdm</a:t>
            </a:r>
            <a:endParaRPr lang="en-US" sz="2400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B2BC57D8-A03C-3536-9886-396E633761C6}"/>
              </a:ext>
            </a:extLst>
          </p:cNvPr>
          <p:cNvSpPr txBox="1"/>
          <p:nvPr/>
        </p:nvSpPr>
        <p:spPr>
          <a:xfrm>
            <a:off x="218247" y="1124744"/>
            <a:ext cx="114854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i="0" dirty="0">
                <a:effectLst/>
                <a:latin typeface="Arial" panose="020B0604020202020204" pitchFamily="34" charset="0"/>
              </a:rPr>
              <a:t>The detail of the historical risk score of the selected single 1 equipment can be examined hourly/daily at the requested time. </a:t>
            </a:r>
          </a:p>
          <a:p>
            <a:r>
              <a:rPr lang="en-US" b="0" i="0" dirty="0">
                <a:effectLst/>
                <a:latin typeface="Arial" panose="020B0604020202020204" pitchFamily="34" charset="0"/>
              </a:rPr>
              <a:t>Example: 8Y 301lift motor 24-hours data</a:t>
            </a:r>
            <a:endParaRPr lang="tr-TR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6A17A0C-B9A5-D21C-A949-B4609F1DD7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34" y="5472266"/>
            <a:ext cx="10576218" cy="7722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AA4C6F9-2BDD-E7F1-B4A2-74270B7527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334" y="2222160"/>
            <a:ext cx="10573100" cy="31683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44CB9C3-8BA3-E901-2B62-81D0654ACB9B}"/>
              </a:ext>
            </a:extLst>
          </p:cNvPr>
          <p:cNvSpPr txBox="1"/>
          <p:nvPr/>
        </p:nvSpPr>
        <p:spPr>
          <a:xfrm>
            <a:off x="119336" y="683757"/>
            <a:ext cx="60976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u="sng" dirty="0"/>
              <a:t>Usage: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620028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A156EE0-87AB-4992-ADD5-612C3F7B2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120525"/>
            <a:ext cx="776816" cy="424732"/>
          </a:xfrm>
          <a:noFill/>
        </p:spPr>
        <p:txBody>
          <a:bodyPr vert="horz" wrap="none" lIns="0" tIns="45720" rIns="91440" bIns="45720" rtlCol="0" anchor="ctr">
            <a:spAutoFit/>
          </a:bodyPr>
          <a:lstStyle/>
          <a:p>
            <a:pPr defTabSz="914400"/>
            <a:r>
              <a:rPr lang="tr-TR" sz="2400" dirty="0" err="1">
                <a:solidFill>
                  <a:srgbClr val="002060"/>
                </a:solidFill>
                <a:latin typeface="+mn-lt"/>
                <a:ea typeface="+mn-ea"/>
                <a:cs typeface="+mn-cs"/>
              </a:rPr>
              <a:t>Pdm</a:t>
            </a:r>
            <a:endParaRPr lang="en-US" sz="2400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CE6EE46-7739-4D72-27FD-FA16C92BF42D}"/>
              </a:ext>
            </a:extLst>
          </p:cNvPr>
          <p:cNvGrpSpPr/>
          <p:nvPr/>
        </p:nvGrpSpPr>
        <p:grpSpPr>
          <a:xfrm>
            <a:off x="14102" y="875649"/>
            <a:ext cx="10743122" cy="4199152"/>
            <a:chOff x="-3999399" y="2738051"/>
            <a:chExt cx="2861001" cy="94173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BE4B092-6E3A-2327-E3D0-CFE302D4B539}"/>
                </a:ext>
              </a:extLst>
            </p:cNvPr>
            <p:cNvSpPr txBox="1"/>
            <p:nvPr/>
          </p:nvSpPr>
          <p:spPr>
            <a:xfrm>
              <a:off x="-3971374" y="2738051"/>
              <a:ext cx="2832976" cy="19043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lIns="35996" tIns="0" rIns="0" bIns="0" rtlCol="0" anchor="t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buClr>
                  <a:srgbClr val="808080"/>
                </a:buClr>
                <a:buSzPct val="100000"/>
                <a:buFont typeface=""/>
              </a:pPr>
              <a:r>
                <a:rPr lang="en-US" sz="2000" b="1" u="sng" dirty="0">
                  <a:latin typeface="+mj-lt"/>
                  <a:cs typeface="Arial" pitchFamily="34" charset="0"/>
                  <a:sym typeface="Trebuchet MS" panose="020B0603020202020204" pitchFamily="34" charset="0"/>
                </a:rPr>
                <a:t>Project Savings</a:t>
              </a:r>
              <a:r>
                <a:rPr lang="en-US" sz="2000" b="1" dirty="0">
                  <a:latin typeface="+mj-lt"/>
                  <a:cs typeface="Arial" pitchFamily="34" charset="0"/>
                  <a:sym typeface="Trebuchet MS" panose="020B0603020202020204" pitchFamily="34" charset="0"/>
                </a:rPr>
                <a:t>:</a:t>
              </a:r>
            </a:p>
            <a:p>
              <a:pPr fontAlgn="base">
                <a:buClr>
                  <a:srgbClr val="808080"/>
                </a:buClr>
                <a:buSzPct val="100000"/>
                <a:buFont typeface=""/>
              </a:pPr>
              <a:endParaRPr lang="en-US" sz="2400" b="1" dirty="0">
                <a:latin typeface="+mj-lt"/>
                <a:cs typeface="Arial" pitchFamily="34" charset="0"/>
                <a:sym typeface="Trebuchet MS" panose="020B0603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FB35B5B-817A-3FCD-4B80-8A12B4595B69}"/>
                </a:ext>
              </a:extLst>
            </p:cNvPr>
            <p:cNvSpPr txBox="1"/>
            <p:nvPr/>
          </p:nvSpPr>
          <p:spPr>
            <a:xfrm>
              <a:off x="-3999399" y="2890809"/>
              <a:ext cx="2832976" cy="788974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lIns="35996" tIns="0" rIns="0" bIns="0" rtlCol="0" anchor="t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24000" lvl="1" indent="-216000" fontAlgn="base">
                <a:lnSpc>
                  <a:spcPct val="100000"/>
                </a:lnSpc>
                <a:spcBef>
                  <a:spcPts val="10"/>
                </a:spcBef>
                <a:buClr>
                  <a:schemeClr val="tx2">
                    <a:lumMod val="100000"/>
                  </a:schemeClr>
                </a:buClr>
                <a:buSzPct val="100000"/>
                <a:buFont typeface="Trebuchet MS" panose="020B0603020202020204" pitchFamily="34" charset="0"/>
                <a:buChar char="•"/>
                <a:tabLst>
                  <a:tab pos="393065" algn="l"/>
                  <a:tab pos="393700" algn="l"/>
                </a:tabLst>
              </a:pPr>
              <a:r>
                <a:rPr lang="en-US" sz="2000" dirty="0">
                  <a:solidFill>
                    <a:schemeClr val="tx1">
                      <a:lumMod val="100000"/>
                    </a:schemeClr>
                  </a:solidFill>
                  <a:cs typeface="Arial" pitchFamily="34" charset="0"/>
                </a:rPr>
                <a:t>Minimize unplanned downtimes and improve asset availability</a:t>
              </a:r>
            </a:p>
            <a:p>
              <a:pPr marL="324000" lvl="1" indent="-216000" fontAlgn="base">
                <a:lnSpc>
                  <a:spcPct val="100000"/>
                </a:lnSpc>
                <a:spcBef>
                  <a:spcPts val="10"/>
                </a:spcBef>
                <a:buClr>
                  <a:schemeClr val="tx2">
                    <a:lumMod val="100000"/>
                  </a:schemeClr>
                </a:buClr>
                <a:buSzPct val="100000"/>
                <a:buFont typeface="Trebuchet MS" panose="020B0603020202020204" pitchFamily="34" charset="0"/>
                <a:buChar char="•"/>
                <a:tabLst>
                  <a:tab pos="393065" algn="l"/>
                  <a:tab pos="393700" algn="l"/>
                </a:tabLst>
              </a:pPr>
              <a:endParaRPr lang="en-US" sz="2000" dirty="0">
                <a:solidFill>
                  <a:schemeClr val="tx1">
                    <a:lumMod val="100000"/>
                  </a:schemeClr>
                </a:solidFill>
                <a:cs typeface="Arial" pitchFamily="34" charset="0"/>
              </a:endParaRPr>
            </a:p>
            <a:p>
              <a:pPr marL="324000" lvl="1" indent="-216000">
                <a:spcBef>
                  <a:spcPts val="10"/>
                </a:spcBef>
                <a:buClr>
                  <a:schemeClr val="tx2">
                    <a:lumMod val="100000"/>
                  </a:schemeClr>
                </a:buClr>
                <a:buSzPct val="100000"/>
                <a:buFont typeface="Trebuchet MS" panose="020B0603020202020204" pitchFamily="34" charset="0"/>
                <a:buChar char="•"/>
                <a:tabLst>
                  <a:tab pos="393065" algn="l"/>
                  <a:tab pos="393700" algn="l"/>
                </a:tabLst>
              </a:pPr>
              <a:r>
                <a:rPr lang="en-US" sz="2000" dirty="0">
                  <a:solidFill>
                    <a:schemeClr val="tx1">
                      <a:lumMod val="100000"/>
                    </a:schemeClr>
                  </a:solidFill>
                  <a:cs typeface="Arial" pitchFamily="34" charset="0"/>
                  <a:sym typeface="Trebuchet MS" panose="020B0603020202020204" pitchFamily="34" charset="0"/>
                </a:rPr>
                <a:t>Increase OEE</a:t>
              </a:r>
              <a:endParaRPr lang="en-US" sz="2000" dirty="0">
                <a:solidFill>
                  <a:schemeClr val="tx1">
                    <a:lumMod val="100000"/>
                  </a:schemeClr>
                </a:solidFill>
                <a:cs typeface="Arial" pitchFamily="34" charset="0"/>
              </a:endParaRPr>
            </a:p>
            <a:p>
              <a:pPr marL="324000" lvl="1" indent="-216000" fontAlgn="base">
                <a:lnSpc>
                  <a:spcPct val="100000"/>
                </a:lnSpc>
                <a:spcBef>
                  <a:spcPts val="10"/>
                </a:spcBef>
                <a:buClr>
                  <a:schemeClr val="tx2">
                    <a:lumMod val="100000"/>
                  </a:schemeClr>
                </a:buClr>
                <a:buSzPct val="100000"/>
                <a:buFont typeface="Trebuchet MS" panose="020B0603020202020204" pitchFamily="34" charset="0"/>
                <a:buChar char="•"/>
                <a:tabLst>
                  <a:tab pos="393065" algn="l"/>
                  <a:tab pos="393700" algn="l"/>
                </a:tabLst>
              </a:pPr>
              <a:endParaRPr lang="en-US" sz="2000" dirty="0">
                <a:solidFill>
                  <a:schemeClr val="tx1">
                    <a:lumMod val="100000"/>
                  </a:schemeClr>
                </a:solidFill>
                <a:cs typeface="Arial" pitchFamily="34" charset="0"/>
              </a:endParaRPr>
            </a:p>
            <a:p>
              <a:pPr marL="324000" marR="149860" lvl="1" indent="-216000" fontAlgn="base">
                <a:lnSpc>
                  <a:spcPct val="101099"/>
                </a:lnSpc>
                <a:spcBef>
                  <a:spcPts val="5"/>
                </a:spcBef>
                <a:buClr>
                  <a:schemeClr val="tx2">
                    <a:lumMod val="100000"/>
                  </a:schemeClr>
                </a:buClr>
                <a:buSzPct val="100000"/>
                <a:buFont typeface="Trebuchet MS" panose="020B0603020202020204" pitchFamily="34" charset="0"/>
                <a:buChar char="•"/>
                <a:tabLst>
                  <a:tab pos="393065" algn="l"/>
                  <a:tab pos="393700" algn="l"/>
                </a:tabLst>
              </a:pPr>
              <a:r>
                <a:rPr lang="en-US" sz="2000" dirty="0">
                  <a:solidFill>
                    <a:schemeClr val="tx1">
                      <a:lumMod val="100000"/>
                    </a:schemeClr>
                  </a:solidFill>
                  <a:cs typeface="Arial" pitchFamily="34" charset="0"/>
                </a:rPr>
                <a:t>M</a:t>
              </a:r>
              <a:r>
                <a:rPr lang="tr-TR" sz="2000" dirty="0">
                  <a:solidFill>
                    <a:schemeClr val="tx1">
                      <a:lumMod val="100000"/>
                    </a:schemeClr>
                  </a:solidFill>
                  <a:cs typeface="Arial" pitchFamily="34" charset="0"/>
                </a:rPr>
                <a:t>aximize</a:t>
              </a:r>
              <a:r>
                <a:rPr lang="en-US" sz="2000" dirty="0">
                  <a:solidFill>
                    <a:schemeClr val="tx1">
                      <a:lumMod val="100000"/>
                    </a:schemeClr>
                  </a:solidFill>
                  <a:cs typeface="Arial" pitchFamily="34" charset="0"/>
                </a:rPr>
                <a:t> mean time between failures (MTBF)</a:t>
              </a:r>
            </a:p>
            <a:p>
              <a:pPr marL="108000" marR="149860" lvl="1">
                <a:lnSpc>
                  <a:spcPct val="101099"/>
                </a:lnSpc>
                <a:spcBef>
                  <a:spcPts val="5"/>
                </a:spcBef>
                <a:buClr>
                  <a:schemeClr val="tx2">
                    <a:lumMod val="100000"/>
                  </a:schemeClr>
                </a:buClr>
                <a:buSzPct val="100000"/>
                <a:tabLst>
                  <a:tab pos="393065" algn="l"/>
                  <a:tab pos="393700" algn="l"/>
                </a:tabLst>
              </a:pPr>
              <a:endParaRPr lang="en-US" sz="2000" dirty="0">
                <a:solidFill>
                  <a:schemeClr val="tx1">
                    <a:lumMod val="100000"/>
                  </a:schemeClr>
                </a:solidFill>
                <a:cs typeface="Arial" pitchFamily="34" charset="0"/>
                <a:sym typeface="Trebuchet MS" panose="020B0603020202020204" pitchFamily="34" charset="0"/>
              </a:endParaRPr>
            </a:p>
            <a:p>
              <a:pPr marL="324000" marR="149860" lvl="1" indent="-216000">
                <a:lnSpc>
                  <a:spcPct val="101099"/>
                </a:lnSpc>
                <a:spcBef>
                  <a:spcPts val="5"/>
                </a:spcBef>
                <a:buClr>
                  <a:schemeClr val="tx2">
                    <a:lumMod val="100000"/>
                  </a:schemeClr>
                </a:buClr>
                <a:buSzPct val="100000"/>
                <a:buFont typeface="Trebuchet MS" panose="020B0603020202020204" pitchFamily="34" charset="0"/>
                <a:buChar char="•"/>
                <a:tabLst>
                  <a:tab pos="393065" algn="l"/>
                  <a:tab pos="393700" algn="l"/>
                </a:tabLst>
              </a:pPr>
              <a:r>
                <a:rPr lang="en-US" sz="2000" dirty="0">
                  <a:solidFill>
                    <a:schemeClr val="tx1">
                      <a:lumMod val="100000"/>
                    </a:schemeClr>
                  </a:solidFill>
                  <a:cs typeface="Arial" pitchFamily="34" charset="0"/>
                </a:rPr>
                <a:t>Doing the most efficient maintenance and data-driven planning</a:t>
              </a:r>
            </a:p>
            <a:p>
              <a:pPr marL="108000" marR="149860" lvl="1" fontAlgn="base">
                <a:lnSpc>
                  <a:spcPct val="101099"/>
                </a:lnSpc>
                <a:spcBef>
                  <a:spcPts val="5"/>
                </a:spcBef>
                <a:buClr>
                  <a:schemeClr val="tx2">
                    <a:lumMod val="100000"/>
                  </a:schemeClr>
                </a:buClr>
                <a:buSzPct val="100000"/>
                <a:tabLst>
                  <a:tab pos="393065" algn="l"/>
                  <a:tab pos="393700" algn="l"/>
                </a:tabLst>
              </a:pPr>
              <a:endParaRPr lang="en-US" sz="2000" dirty="0">
                <a:solidFill>
                  <a:schemeClr val="tx1">
                    <a:lumMod val="100000"/>
                  </a:schemeClr>
                </a:solidFill>
                <a:cs typeface="Arial" pitchFamily="34" charset="0"/>
              </a:endParaRPr>
            </a:p>
            <a:p>
              <a:pPr marL="324000" lvl="1" indent="-216000" fontAlgn="base">
                <a:buClr>
                  <a:schemeClr val="tx2">
                    <a:lumMod val="100000"/>
                  </a:schemeClr>
                </a:buClr>
                <a:buSzPct val="100000"/>
                <a:buFont typeface="Trebuchet MS" panose="020B0603020202020204" pitchFamily="34" charset="0"/>
                <a:buChar char="•"/>
              </a:pPr>
              <a:r>
                <a:rPr lang="en-US" sz="2000" dirty="0">
                  <a:solidFill>
                    <a:schemeClr val="tx1">
                      <a:lumMod val="100000"/>
                    </a:schemeClr>
                  </a:solidFill>
                  <a:cs typeface="Arial" pitchFamily="34" charset="0"/>
                  <a:sym typeface="Trebuchet MS" panose="020B0603020202020204" pitchFamily="34" charset="0"/>
                </a:rPr>
                <a:t>Autonomous control of equipment condition</a:t>
              </a:r>
            </a:p>
            <a:p>
              <a:pPr marL="108000" lvl="1" fontAlgn="base">
                <a:buClr>
                  <a:schemeClr val="tx2">
                    <a:lumMod val="100000"/>
                  </a:schemeClr>
                </a:buClr>
                <a:buSzPct val="100000"/>
              </a:pPr>
              <a:endParaRPr lang="en-US" sz="2000" dirty="0">
                <a:solidFill>
                  <a:schemeClr val="tx1">
                    <a:lumMod val="100000"/>
                  </a:schemeClr>
                </a:solidFill>
                <a:cs typeface="Arial" pitchFamily="34" charset="0"/>
                <a:sym typeface="Trebuchet MS" panose="020B0603020202020204" pitchFamily="34" charset="0"/>
              </a:endParaRPr>
            </a:p>
            <a:p>
              <a:pPr marL="324000" lvl="1" indent="-216000" fontAlgn="base">
                <a:buClr>
                  <a:schemeClr val="tx2">
                    <a:lumMod val="100000"/>
                  </a:schemeClr>
                </a:buClr>
                <a:buSzPct val="100000"/>
                <a:buFont typeface="Trebuchet MS" panose="020B0603020202020204" pitchFamily="34" charset="0"/>
                <a:buChar char="•"/>
              </a:pPr>
              <a:r>
                <a:rPr lang="en-US" sz="2000" dirty="0">
                  <a:solidFill>
                    <a:schemeClr val="tx1">
                      <a:lumMod val="100000"/>
                    </a:schemeClr>
                  </a:solidFill>
                  <a:cs typeface="Arial" pitchFamily="34" charset="0"/>
                  <a:sym typeface="Trebuchet MS" panose="020B0603020202020204" pitchFamily="34" charset="0"/>
                </a:rPr>
                <a:t>Reducing spare-parts cost</a:t>
              </a:r>
            </a:p>
            <a:p>
              <a:pPr marL="108000" lvl="1" fontAlgn="base">
                <a:buClr>
                  <a:schemeClr val="tx2">
                    <a:lumMod val="100000"/>
                  </a:schemeClr>
                </a:buClr>
                <a:buSzPct val="100000"/>
              </a:pPr>
              <a:endParaRPr lang="en-US" sz="2000" dirty="0">
                <a:solidFill>
                  <a:schemeClr val="tx1">
                    <a:lumMod val="100000"/>
                  </a:schemeClr>
                </a:solidFill>
                <a:cs typeface="Arial" pitchFamily="34" charset="0"/>
                <a:sym typeface="Trebuchet MS" panose="020B0603020202020204" pitchFamily="34" charset="0"/>
              </a:endParaRPr>
            </a:p>
          </p:txBody>
        </p:sp>
      </p:grpSp>
      <p:pic>
        <p:nvPicPr>
          <p:cNvPr id="1026" name="Picture 2" descr="Alignment Process">
            <a:extLst>
              <a:ext uri="{FF2B5EF4-FFF2-40B4-BE49-F238E27FC236}">
                <a16:creationId xmlns:a16="http://schemas.microsoft.com/office/drawing/2014/main" id="{E49059A3-02F3-E114-C3FB-6EDAFF0B2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168" y="2564904"/>
            <a:ext cx="4435372" cy="3326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49317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Ford Otosan Palett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2E6D"/>
      </a:accent1>
      <a:accent2>
        <a:srgbClr val="A9A8A9"/>
      </a:accent2>
      <a:accent3>
        <a:srgbClr val="ED7D31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279c20c3caf3300dae6b438536eb8c56">
  <xsd:schema xmlns:xsd="http://www.w3.org/2001/XMLSchema" xmlns:p="http://schemas.microsoft.com/office/2006/metadata/properties" targetNamespace="http://schemas.microsoft.com/office/2006/metadata/properties" ma:root="true" ma:fieldsID="0d2e1ca116041f9e11471c52c4c9d60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708CCAE-3AB9-4FC8-A1F1-6281F7F88C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1A972431-832B-42B1-9B14-8DD81FC7A515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24B83CC-478F-4540-AF69-D2D79D3D483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20688</TotalTime>
  <Words>444</Words>
  <Application>Microsoft Office PowerPoint</Application>
  <PresentationFormat>Widescreen</PresentationFormat>
  <Paragraphs>96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  <vt:variant>
        <vt:lpstr>Custom Shows</vt:lpstr>
      </vt:variant>
      <vt:variant>
        <vt:i4>1</vt:i4>
      </vt:variant>
    </vt:vector>
  </HeadingPairs>
  <TitlesOfParts>
    <vt:vector size="21" baseType="lpstr">
      <vt:lpstr>Arial</vt:lpstr>
      <vt:lpstr>arial unicode ms</vt:lpstr>
      <vt:lpstr>Calibri</vt:lpstr>
      <vt:lpstr>Ford Antenna Medium</vt:lpstr>
      <vt:lpstr>Ford Antenna Regular</vt:lpstr>
      <vt:lpstr>FordAntenna Light</vt:lpstr>
      <vt:lpstr>Trebuchet MS</vt:lpstr>
      <vt:lpstr>Wingdings</vt:lpstr>
      <vt:lpstr>Custom Design</vt:lpstr>
      <vt:lpstr>Predictive Maintenance PDM</vt:lpstr>
      <vt:lpstr>Pdm (predictive maintenance)</vt:lpstr>
      <vt:lpstr>PDm</vt:lpstr>
      <vt:lpstr>Pdm</vt:lpstr>
      <vt:lpstr>PDM</vt:lpstr>
      <vt:lpstr>Pdm</vt:lpstr>
      <vt:lpstr>Pdm</vt:lpstr>
      <vt:lpstr>Pdm</vt:lpstr>
      <vt:lpstr>Pdm</vt:lpstr>
      <vt:lpstr>Pdm</vt:lpstr>
      <vt:lpstr>pdm</vt:lpstr>
      <vt:lpstr>Custom Show 1</vt:lpstr>
    </vt:vector>
  </TitlesOfParts>
  <Company>Ford Otosan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E4310</dc:creator>
  <cp:keywords>Şirkete Özel</cp:keywords>
  <cp:lastModifiedBy>Berke Deniz Buğa</cp:lastModifiedBy>
  <cp:revision>1064</cp:revision>
  <cp:lastPrinted>2017-07-13T06:59:03Z</cp:lastPrinted>
  <dcterms:created xsi:type="dcterms:W3CDTF">2011-06-20T12:42:16Z</dcterms:created>
  <dcterms:modified xsi:type="dcterms:W3CDTF">2023-10-30T07:34:54Z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a7aca1ff-5ee1-490b-b618-8b717a8e6f84</vt:lpwstr>
  </property>
  <property fmtid="{D5CDD505-2E9C-101B-9397-08002B2CF9AE}" pid="3" name="FRDClassification">
    <vt:lpwstr>Şirkete Özel</vt:lpwstr>
  </property>
  <property fmtid="{D5CDD505-2E9C-101B-9397-08002B2CF9AE}" pid="4" name="MSIP_Label_da5f6bcb-61c5-4c57-b5b7-b781b8d0593f_Enabled">
    <vt:lpwstr>true</vt:lpwstr>
  </property>
  <property fmtid="{D5CDD505-2E9C-101B-9397-08002B2CF9AE}" pid="5" name="MSIP_Label_da5f6bcb-61c5-4c57-b5b7-b781b8d0593f_SetDate">
    <vt:lpwstr>2023-01-30T14:11:27Z</vt:lpwstr>
  </property>
  <property fmtid="{D5CDD505-2E9C-101B-9397-08002B2CF9AE}" pid="6" name="MSIP_Label_da5f6bcb-61c5-4c57-b5b7-b781b8d0593f_Method">
    <vt:lpwstr>Privileged</vt:lpwstr>
  </property>
  <property fmtid="{D5CDD505-2E9C-101B-9397-08002B2CF9AE}" pid="7" name="MSIP_Label_da5f6bcb-61c5-4c57-b5b7-b781b8d0593f_Name">
    <vt:lpwstr>Şirkete Özel</vt:lpwstr>
  </property>
  <property fmtid="{D5CDD505-2E9C-101B-9397-08002B2CF9AE}" pid="8" name="MSIP_Label_da5f6bcb-61c5-4c57-b5b7-b781b8d0593f_SiteId">
    <vt:lpwstr>9b2aa256-6b63-48b7-88bd-26407e34cbc4</vt:lpwstr>
  </property>
  <property fmtid="{D5CDD505-2E9C-101B-9397-08002B2CF9AE}" pid="9" name="MSIP_Label_da5f6bcb-61c5-4c57-b5b7-b781b8d0593f_ActionId">
    <vt:lpwstr>e49d9ace-7c06-418f-ba98-4c20ad189e4a</vt:lpwstr>
  </property>
  <property fmtid="{D5CDD505-2E9C-101B-9397-08002B2CF9AE}" pid="10" name="MSIP_Label_da5f6bcb-61c5-4c57-b5b7-b781b8d0593f_ContentBits">
    <vt:lpwstr>2</vt:lpwstr>
  </property>
</Properties>
</file>