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4" r:id="rId5"/>
    <p:sldId id="261" r:id="rId6"/>
    <p:sldId id="274" r:id="rId7"/>
    <p:sldId id="265" r:id="rId8"/>
    <p:sldId id="268" r:id="rId9"/>
    <p:sldId id="278" r:id="rId10"/>
    <p:sldId id="280" r:id="rId11"/>
    <p:sldId id="270" r:id="rId12"/>
    <p:sldId id="272" r:id="rId13"/>
    <p:sldId id="276" r:id="rId14"/>
    <p:sldId id="279" r:id="rId15"/>
    <p:sldId id="275" r:id="rId16"/>
    <p:sldId id="271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tih Ervural" initials="FE" lastIdx="1" clrIdx="0">
    <p:extLst>
      <p:ext uri="{19B8F6BF-5375-455C-9EA6-DF929625EA0E}">
        <p15:presenceInfo xmlns:p15="http://schemas.microsoft.com/office/powerpoint/2012/main" userId="S-1-5-21-1567453505-1909566795-288842301-227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3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png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png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088931-9FBA-4CB8-BF52-B2F20303FB4D}" type="doc">
      <dgm:prSet loTypeId="urn:microsoft.com/office/officeart/2005/8/layout/hList7" loCatId="list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tr-TR"/>
        </a:p>
      </dgm:t>
    </dgm:pt>
    <dgm:pt modelId="{AB21FE26-82CC-403D-8A45-7EA77602A7A4}">
      <dgm:prSet custT="1"/>
      <dgm:spPr/>
      <dgm:t>
        <a:bodyPr/>
        <a:lstStyle/>
        <a:p>
          <a:r>
            <a:rPr lang="tr-TR" sz="1100" dirty="0"/>
            <a:t>Evrak onaylama sürecini otomatize etmek</a:t>
          </a:r>
        </a:p>
      </dgm:t>
    </dgm:pt>
    <dgm:pt modelId="{24F767D9-1A76-453F-B11F-46834E3CB789}" type="parTrans" cxnId="{04959FEF-F67D-4E70-96F1-D69C24BEA101}">
      <dgm:prSet/>
      <dgm:spPr/>
      <dgm:t>
        <a:bodyPr/>
        <a:lstStyle/>
        <a:p>
          <a:endParaRPr lang="tr-TR"/>
        </a:p>
      </dgm:t>
    </dgm:pt>
    <dgm:pt modelId="{DD363DF5-5631-412B-915C-944111592F6E}" type="sibTrans" cxnId="{04959FEF-F67D-4E70-96F1-D69C24BEA101}">
      <dgm:prSet/>
      <dgm:spPr/>
      <dgm:t>
        <a:bodyPr/>
        <a:lstStyle/>
        <a:p>
          <a:endParaRPr lang="tr-TR"/>
        </a:p>
      </dgm:t>
    </dgm:pt>
    <dgm:pt modelId="{62B84FBA-0FF2-4624-9E8C-7D4C8E86EBB1}">
      <dgm:prSet custT="1"/>
      <dgm:spPr/>
      <dgm:t>
        <a:bodyPr/>
        <a:lstStyle/>
        <a:p>
          <a:pPr algn="ctr"/>
          <a:r>
            <a:rPr lang="tr-TR" sz="1100" dirty="0"/>
            <a:t>Evrakların tam/eksiksiz olarak kontrol edilebilmesi</a:t>
          </a:r>
        </a:p>
      </dgm:t>
    </dgm:pt>
    <dgm:pt modelId="{FC800BA6-32B0-422D-AEEA-BFA6CC0E83E1}" type="parTrans" cxnId="{CF562723-3EC2-44A2-B623-14CE5DF0C83F}">
      <dgm:prSet/>
      <dgm:spPr/>
      <dgm:t>
        <a:bodyPr/>
        <a:lstStyle/>
        <a:p>
          <a:endParaRPr lang="tr-TR"/>
        </a:p>
      </dgm:t>
    </dgm:pt>
    <dgm:pt modelId="{96EE22FC-F7E7-4BA6-AC22-95B57C133320}" type="sibTrans" cxnId="{CF562723-3EC2-44A2-B623-14CE5DF0C83F}">
      <dgm:prSet/>
      <dgm:spPr/>
      <dgm:t>
        <a:bodyPr/>
        <a:lstStyle/>
        <a:p>
          <a:endParaRPr lang="tr-TR"/>
        </a:p>
      </dgm:t>
    </dgm:pt>
    <dgm:pt modelId="{D222E875-3CEE-4757-9E91-BA5915E67B5F}">
      <dgm:prSet custT="1"/>
      <dgm:spPr/>
      <dgm:t>
        <a:bodyPr/>
        <a:lstStyle/>
        <a:p>
          <a:r>
            <a:rPr lang="tr-TR" sz="1100" dirty="0"/>
            <a:t>Evrak kontrol işlemlerinde yapılan hataların önlenmesi</a:t>
          </a:r>
        </a:p>
      </dgm:t>
    </dgm:pt>
    <dgm:pt modelId="{D5056C54-75F1-4996-9F18-B674375B674C}" type="parTrans" cxnId="{B31D9CCC-ABDD-4725-ADF9-039A526FC3CD}">
      <dgm:prSet/>
      <dgm:spPr/>
      <dgm:t>
        <a:bodyPr/>
        <a:lstStyle/>
        <a:p>
          <a:endParaRPr lang="tr-TR"/>
        </a:p>
      </dgm:t>
    </dgm:pt>
    <dgm:pt modelId="{65C9A769-FE19-4263-84BC-A475EC17E81A}" type="sibTrans" cxnId="{B31D9CCC-ABDD-4725-ADF9-039A526FC3CD}">
      <dgm:prSet/>
      <dgm:spPr/>
      <dgm:t>
        <a:bodyPr/>
        <a:lstStyle/>
        <a:p>
          <a:endParaRPr lang="tr-TR"/>
        </a:p>
      </dgm:t>
    </dgm:pt>
    <dgm:pt modelId="{8E3F5A49-3728-40A0-9017-8F207439D3F2}">
      <dgm:prSet custT="1"/>
      <dgm:spPr/>
      <dgm:t>
        <a:bodyPr/>
        <a:lstStyle/>
        <a:p>
          <a:r>
            <a:rPr lang="tr-TR" sz="1100" dirty="0"/>
            <a:t>Evrak kontrolde kalite oranının artması</a:t>
          </a:r>
        </a:p>
      </dgm:t>
    </dgm:pt>
    <dgm:pt modelId="{B026CE3A-6DE0-4CEE-A6B3-81CD5A185AD7}" type="parTrans" cxnId="{83B73E27-761C-4134-91A9-ED935A2117F0}">
      <dgm:prSet/>
      <dgm:spPr/>
      <dgm:t>
        <a:bodyPr/>
        <a:lstStyle/>
        <a:p>
          <a:endParaRPr lang="tr-TR"/>
        </a:p>
      </dgm:t>
    </dgm:pt>
    <dgm:pt modelId="{90665A8A-7E8F-40D7-B8D5-8DECAE1C9DF0}" type="sibTrans" cxnId="{83B73E27-761C-4134-91A9-ED935A2117F0}">
      <dgm:prSet/>
      <dgm:spPr/>
      <dgm:t>
        <a:bodyPr/>
        <a:lstStyle/>
        <a:p>
          <a:endParaRPr lang="tr-TR"/>
        </a:p>
      </dgm:t>
    </dgm:pt>
    <dgm:pt modelId="{3182521F-AFAE-44BF-B650-78F907FCDE28}">
      <dgm:prSet custT="1"/>
      <dgm:spPr/>
      <dgm:t>
        <a:bodyPr/>
        <a:lstStyle/>
        <a:p>
          <a:r>
            <a:rPr lang="tr-TR" sz="1100" dirty="0"/>
            <a:t>Zaman ve emek tasarrufu sağlanması</a:t>
          </a:r>
        </a:p>
      </dgm:t>
    </dgm:pt>
    <dgm:pt modelId="{E15F23D7-A2B0-4AD9-9B43-16E79FA032BC}" type="parTrans" cxnId="{7C462D3E-8E00-4ECD-8C9F-2C703BDAB2EF}">
      <dgm:prSet/>
      <dgm:spPr/>
      <dgm:t>
        <a:bodyPr/>
        <a:lstStyle/>
        <a:p>
          <a:endParaRPr lang="tr-TR"/>
        </a:p>
      </dgm:t>
    </dgm:pt>
    <dgm:pt modelId="{5A3EDCCA-D070-429C-9AA1-BC6C381C5461}" type="sibTrans" cxnId="{7C462D3E-8E00-4ECD-8C9F-2C703BDAB2EF}">
      <dgm:prSet/>
      <dgm:spPr/>
      <dgm:t>
        <a:bodyPr/>
        <a:lstStyle/>
        <a:p>
          <a:endParaRPr lang="tr-TR"/>
        </a:p>
      </dgm:t>
    </dgm:pt>
    <dgm:pt modelId="{E0CD0777-CDFB-4175-AE26-BFEB9226FC4D}">
      <dgm:prSet custT="1"/>
      <dgm:spPr/>
      <dgm:t>
        <a:bodyPr/>
        <a:lstStyle/>
        <a:p>
          <a:r>
            <a:rPr lang="tr-TR" sz="1100" dirty="0"/>
            <a:t>Gelişen teknolojilerin etkin bir biçimde kullanılması</a:t>
          </a:r>
        </a:p>
      </dgm:t>
    </dgm:pt>
    <dgm:pt modelId="{4A6C430D-872C-4DED-959F-585B3EA3F7FA}" type="parTrans" cxnId="{AB5CF582-84E0-452C-B56B-A9423A2DBD8A}">
      <dgm:prSet/>
      <dgm:spPr/>
      <dgm:t>
        <a:bodyPr/>
        <a:lstStyle/>
        <a:p>
          <a:endParaRPr lang="tr-TR"/>
        </a:p>
      </dgm:t>
    </dgm:pt>
    <dgm:pt modelId="{773466F7-2B3A-4B59-BFBA-E28FE215F4E0}" type="sibTrans" cxnId="{AB5CF582-84E0-452C-B56B-A9423A2DBD8A}">
      <dgm:prSet/>
      <dgm:spPr/>
      <dgm:t>
        <a:bodyPr/>
        <a:lstStyle/>
        <a:p>
          <a:endParaRPr lang="tr-TR"/>
        </a:p>
      </dgm:t>
    </dgm:pt>
    <dgm:pt modelId="{71F34C7D-8BF7-4193-8B2E-0CB5CD9D472A}" type="pres">
      <dgm:prSet presAssocID="{71088931-9FBA-4CB8-BF52-B2F20303FB4D}" presName="Name0" presStyleCnt="0">
        <dgm:presLayoutVars>
          <dgm:dir/>
          <dgm:resizeHandles val="exact"/>
        </dgm:presLayoutVars>
      </dgm:prSet>
      <dgm:spPr/>
    </dgm:pt>
    <dgm:pt modelId="{BFC40D32-9574-4F9A-BAAB-89305A216B61}" type="pres">
      <dgm:prSet presAssocID="{71088931-9FBA-4CB8-BF52-B2F20303FB4D}" presName="fgShape" presStyleLbl="fgShp" presStyleIdx="0" presStyleCnt="1"/>
      <dgm:spPr/>
    </dgm:pt>
    <dgm:pt modelId="{D49EB2AC-C208-4589-B04F-B86D01C5CB40}" type="pres">
      <dgm:prSet presAssocID="{71088931-9FBA-4CB8-BF52-B2F20303FB4D}" presName="linComp" presStyleCnt="0"/>
      <dgm:spPr/>
    </dgm:pt>
    <dgm:pt modelId="{CF5EFEBA-33FD-43F2-9A6B-1320E82E4B36}" type="pres">
      <dgm:prSet presAssocID="{AB21FE26-82CC-403D-8A45-7EA77602A7A4}" presName="compNode" presStyleCnt="0"/>
      <dgm:spPr/>
    </dgm:pt>
    <dgm:pt modelId="{052E40E2-D4EF-48A8-85D8-A3DA585CAF54}" type="pres">
      <dgm:prSet presAssocID="{AB21FE26-82CC-403D-8A45-7EA77602A7A4}" presName="bkgdShape" presStyleLbl="node1" presStyleIdx="0" presStyleCnt="6"/>
      <dgm:spPr/>
    </dgm:pt>
    <dgm:pt modelId="{50807BF3-2804-4EAA-9F92-8B10A21D472A}" type="pres">
      <dgm:prSet presAssocID="{AB21FE26-82CC-403D-8A45-7EA77602A7A4}" presName="nodeTx" presStyleLbl="node1" presStyleIdx="0" presStyleCnt="6">
        <dgm:presLayoutVars>
          <dgm:bulletEnabled val="1"/>
        </dgm:presLayoutVars>
      </dgm:prSet>
      <dgm:spPr/>
    </dgm:pt>
    <dgm:pt modelId="{B7F271A6-9928-4A06-B32E-D5A887FA4E45}" type="pres">
      <dgm:prSet presAssocID="{AB21FE26-82CC-403D-8A45-7EA77602A7A4}" presName="invisiNode" presStyleLbl="node1" presStyleIdx="0" presStyleCnt="6"/>
      <dgm:spPr/>
    </dgm:pt>
    <dgm:pt modelId="{3E694513-0CAA-42AE-BDBE-B929857A85E5}" type="pres">
      <dgm:prSet presAssocID="{AB21FE26-82CC-403D-8A45-7EA77602A7A4}" presName="imagNode" presStyleLbl="fgImgPlace1" presStyleIdx="0" presStyleCnt="6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E81A5C56-21AE-430A-A6AE-263070AD89B3}" type="pres">
      <dgm:prSet presAssocID="{DD363DF5-5631-412B-915C-944111592F6E}" presName="sibTrans" presStyleLbl="sibTrans2D1" presStyleIdx="0" presStyleCnt="0"/>
      <dgm:spPr/>
    </dgm:pt>
    <dgm:pt modelId="{8B40E7F5-7915-41FE-BF9D-06FE8882224A}" type="pres">
      <dgm:prSet presAssocID="{62B84FBA-0FF2-4624-9E8C-7D4C8E86EBB1}" presName="compNode" presStyleCnt="0"/>
      <dgm:spPr/>
    </dgm:pt>
    <dgm:pt modelId="{B80A97D2-8A90-4F84-AEEF-2D672B15616B}" type="pres">
      <dgm:prSet presAssocID="{62B84FBA-0FF2-4624-9E8C-7D4C8E86EBB1}" presName="bkgdShape" presStyleLbl="node1" presStyleIdx="1" presStyleCnt="6"/>
      <dgm:spPr/>
    </dgm:pt>
    <dgm:pt modelId="{5BE4953E-487E-4B1C-8608-622D2A1E1D74}" type="pres">
      <dgm:prSet presAssocID="{62B84FBA-0FF2-4624-9E8C-7D4C8E86EBB1}" presName="nodeTx" presStyleLbl="node1" presStyleIdx="1" presStyleCnt="6">
        <dgm:presLayoutVars>
          <dgm:bulletEnabled val="1"/>
        </dgm:presLayoutVars>
      </dgm:prSet>
      <dgm:spPr/>
    </dgm:pt>
    <dgm:pt modelId="{322FADA6-41D7-4EDB-8653-00E5EDE9D590}" type="pres">
      <dgm:prSet presAssocID="{62B84FBA-0FF2-4624-9E8C-7D4C8E86EBB1}" presName="invisiNode" presStyleLbl="node1" presStyleIdx="1" presStyleCnt="6"/>
      <dgm:spPr/>
    </dgm:pt>
    <dgm:pt modelId="{40884198-D086-4E20-B449-D8DD6F5A5CC0}" type="pres">
      <dgm:prSet presAssocID="{62B84FBA-0FF2-4624-9E8C-7D4C8E86EBB1}" presName="imagNode" presStyleLbl="fgImgPlace1" presStyleIdx="1" presStyleCnt="6"/>
      <dgm:spPr>
        <a:blipFill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D6A667AB-0125-4DC2-9B81-82D41AECE937}" type="pres">
      <dgm:prSet presAssocID="{96EE22FC-F7E7-4BA6-AC22-95B57C133320}" presName="sibTrans" presStyleLbl="sibTrans2D1" presStyleIdx="0" presStyleCnt="0"/>
      <dgm:spPr/>
    </dgm:pt>
    <dgm:pt modelId="{6E616726-8495-463E-B538-02A54EEE7BD0}" type="pres">
      <dgm:prSet presAssocID="{D222E875-3CEE-4757-9E91-BA5915E67B5F}" presName="compNode" presStyleCnt="0"/>
      <dgm:spPr/>
    </dgm:pt>
    <dgm:pt modelId="{A4C7668C-4249-44DB-862B-8E8ED4406565}" type="pres">
      <dgm:prSet presAssocID="{D222E875-3CEE-4757-9E91-BA5915E67B5F}" presName="bkgdShape" presStyleLbl="node1" presStyleIdx="2" presStyleCnt="6"/>
      <dgm:spPr/>
    </dgm:pt>
    <dgm:pt modelId="{689BD474-0E70-46C9-AA1E-0F7FDE7CE715}" type="pres">
      <dgm:prSet presAssocID="{D222E875-3CEE-4757-9E91-BA5915E67B5F}" presName="nodeTx" presStyleLbl="node1" presStyleIdx="2" presStyleCnt="6">
        <dgm:presLayoutVars>
          <dgm:bulletEnabled val="1"/>
        </dgm:presLayoutVars>
      </dgm:prSet>
      <dgm:spPr/>
    </dgm:pt>
    <dgm:pt modelId="{304638F6-FC4A-4EB0-9102-B0CC115BF218}" type="pres">
      <dgm:prSet presAssocID="{D222E875-3CEE-4757-9E91-BA5915E67B5F}" presName="invisiNode" presStyleLbl="node1" presStyleIdx="2" presStyleCnt="6"/>
      <dgm:spPr/>
    </dgm:pt>
    <dgm:pt modelId="{B2C21077-B819-4E24-8768-8348C67D8003}" type="pres">
      <dgm:prSet presAssocID="{D222E875-3CEE-4757-9E91-BA5915E67B5F}" presName="imagNode" presStyleLbl="fgImgPlace1" presStyleIdx="2" presStyleCnt="6"/>
      <dgm:spPr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  <dgm:pt modelId="{D867A158-BE81-457D-939F-208AE2A781ED}" type="pres">
      <dgm:prSet presAssocID="{65C9A769-FE19-4263-84BC-A475EC17E81A}" presName="sibTrans" presStyleLbl="sibTrans2D1" presStyleIdx="0" presStyleCnt="0"/>
      <dgm:spPr/>
    </dgm:pt>
    <dgm:pt modelId="{D9780210-3D8D-461C-B616-658CB63EAFE5}" type="pres">
      <dgm:prSet presAssocID="{8E3F5A49-3728-40A0-9017-8F207439D3F2}" presName="compNode" presStyleCnt="0"/>
      <dgm:spPr/>
    </dgm:pt>
    <dgm:pt modelId="{EA586143-5334-449D-91CB-C86E33E71745}" type="pres">
      <dgm:prSet presAssocID="{8E3F5A49-3728-40A0-9017-8F207439D3F2}" presName="bkgdShape" presStyleLbl="node1" presStyleIdx="3" presStyleCnt="6"/>
      <dgm:spPr/>
    </dgm:pt>
    <dgm:pt modelId="{78D4DED1-ACF2-4C2B-A473-5CB0645BBCA7}" type="pres">
      <dgm:prSet presAssocID="{8E3F5A49-3728-40A0-9017-8F207439D3F2}" presName="nodeTx" presStyleLbl="node1" presStyleIdx="3" presStyleCnt="6">
        <dgm:presLayoutVars>
          <dgm:bulletEnabled val="1"/>
        </dgm:presLayoutVars>
      </dgm:prSet>
      <dgm:spPr/>
    </dgm:pt>
    <dgm:pt modelId="{10312FDA-CBB9-4F49-A19B-CE3345F3F6AC}" type="pres">
      <dgm:prSet presAssocID="{8E3F5A49-3728-40A0-9017-8F207439D3F2}" presName="invisiNode" presStyleLbl="node1" presStyleIdx="3" presStyleCnt="6"/>
      <dgm:spPr/>
    </dgm:pt>
    <dgm:pt modelId="{F591DE4E-1CC9-4D4E-8422-5A17317316A1}" type="pres">
      <dgm:prSet presAssocID="{8E3F5A49-3728-40A0-9017-8F207439D3F2}" presName="imagNode" presStyleLbl="fgImgPlace1" presStyleIdx="3" presStyleCnt="6"/>
      <dgm:spPr>
        <a:blipFill>
          <a:blip xmlns:r="http://schemas.openxmlformats.org/officeDocument/2006/relationships" r:embed="rId4"/>
          <a:srcRect/>
          <a:stretch>
            <a:fillRect l="-17000" r="-17000"/>
          </a:stretch>
        </a:blipFill>
      </dgm:spPr>
    </dgm:pt>
    <dgm:pt modelId="{D98C6703-1BF2-4258-8B5E-FC2558826C9E}" type="pres">
      <dgm:prSet presAssocID="{90665A8A-7E8F-40D7-B8D5-8DECAE1C9DF0}" presName="sibTrans" presStyleLbl="sibTrans2D1" presStyleIdx="0" presStyleCnt="0"/>
      <dgm:spPr/>
    </dgm:pt>
    <dgm:pt modelId="{ABF2537F-8040-4478-AEF5-8F306318AE3D}" type="pres">
      <dgm:prSet presAssocID="{3182521F-AFAE-44BF-B650-78F907FCDE28}" presName="compNode" presStyleCnt="0"/>
      <dgm:spPr/>
    </dgm:pt>
    <dgm:pt modelId="{2101E8CC-BBC9-45A5-B770-AE2C12C1D1F1}" type="pres">
      <dgm:prSet presAssocID="{3182521F-AFAE-44BF-B650-78F907FCDE28}" presName="bkgdShape" presStyleLbl="node1" presStyleIdx="4" presStyleCnt="6"/>
      <dgm:spPr/>
    </dgm:pt>
    <dgm:pt modelId="{E9FA0C6A-B70E-4691-97E2-3FA7A07640D7}" type="pres">
      <dgm:prSet presAssocID="{3182521F-AFAE-44BF-B650-78F907FCDE28}" presName="nodeTx" presStyleLbl="node1" presStyleIdx="4" presStyleCnt="6">
        <dgm:presLayoutVars>
          <dgm:bulletEnabled val="1"/>
        </dgm:presLayoutVars>
      </dgm:prSet>
      <dgm:spPr/>
    </dgm:pt>
    <dgm:pt modelId="{9FA91FC9-A01C-404C-ACC2-3402150A2EAF}" type="pres">
      <dgm:prSet presAssocID="{3182521F-AFAE-44BF-B650-78F907FCDE28}" presName="invisiNode" presStyleLbl="node1" presStyleIdx="4" presStyleCnt="6"/>
      <dgm:spPr/>
    </dgm:pt>
    <dgm:pt modelId="{DD249063-FB77-4D20-81C1-36C9EFC224A9}" type="pres">
      <dgm:prSet presAssocID="{3182521F-AFAE-44BF-B650-78F907FCDE28}" presName="imagNode" presStyleLbl="fgImgPlace1" presStyleIdx="4" presStyleCnt="6"/>
      <dgm:spPr>
        <a:blipFill>
          <a:blip xmlns:r="http://schemas.openxmlformats.org/officeDocument/2006/relationships" r:embed="rId5"/>
          <a:srcRect/>
          <a:stretch>
            <a:fillRect l="-39000" r="-39000"/>
          </a:stretch>
        </a:blipFill>
      </dgm:spPr>
    </dgm:pt>
    <dgm:pt modelId="{2C324A8A-BB48-4CE4-8E83-38302956167F}" type="pres">
      <dgm:prSet presAssocID="{5A3EDCCA-D070-429C-9AA1-BC6C381C5461}" presName="sibTrans" presStyleLbl="sibTrans2D1" presStyleIdx="0" presStyleCnt="0"/>
      <dgm:spPr/>
    </dgm:pt>
    <dgm:pt modelId="{9D93E8A2-42AD-4C10-AFFC-36F6672FB9CF}" type="pres">
      <dgm:prSet presAssocID="{E0CD0777-CDFB-4175-AE26-BFEB9226FC4D}" presName="compNode" presStyleCnt="0"/>
      <dgm:spPr/>
    </dgm:pt>
    <dgm:pt modelId="{FB41FED0-BAB6-4759-9BC0-39032B30D705}" type="pres">
      <dgm:prSet presAssocID="{E0CD0777-CDFB-4175-AE26-BFEB9226FC4D}" presName="bkgdShape" presStyleLbl="node1" presStyleIdx="5" presStyleCnt="6"/>
      <dgm:spPr/>
    </dgm:pt>
    <dgm:pt modelId="{460B73F4-855E-4101-9F77-436B69657F0B}" type="pres">
      <dgm:prSet presAssocID="{E0CD0777-CDFB-4175-AE26-BFEB9226FC4D}" presName="nodeTx" presStyleLbl="node1" presStyleIdx="5" presStyleCnt="6">
        <dgm:presLayoutVars>
          <dgm:bulletEnabled val="1"/>
        </dgm:presLayoutVars>
      </dgm:prSet>
      <dgm:spPr/>
    </dgm:pt>
    <dgm:pt modelId="{79351F2D-C75C-4FA9-BCA2-6CE7FD43687C}" type="pres">
      <dgm:prSet presAssocID="{E0CD0777-CDFB-4175-AE26-BFEB9226FC4D}" presName="invisiNode" presStyleLbl="node1" presStyleIdx="5" presStyleCnt="6"/>
      <dgm:spPr/>
    </dgm:pt>
    <dgm:pt modelId="{34AA284A-F61B-418D-9959-5EFE9084AE88}" type="pres">
      <dgm:prSet presAssocID="{E0CD0777-CDFB-4175-AE26-BFEB9226FC4D}" presName="imagNode" presStyleLbl="fgImgPlace1" presStyleIdx="5" presStyleCnt="6"/>
      <dgm:spPr>
        <a:blipFill>
          <a:blip xmlns:r="http://schemas.openxmlformats.org/officeDocument/2006/relationships" r:embed="rId6"/>
          <a:srcRect/>
          <a:stretch>
            <a:fillRect l="-32000" r="-32000"/>
          </a:stretch>
        </a:blipFill>
      </dgm:spPr>
    </dgm:pt>
  </dgm:ptLst>
  <dgm:cxnLst>
    <dgm:cxn modelId="{B916D50A-6DD6-4BCE-A8DA-BC26D4C7942F}" type="presOf" srcId="{8E3F5A49-3728-40A0-9017-8F207439D3F2}" destId="{EA586143-5334-449D-91CB-C86E33E71745}" srcOrd="0" destOrd="0" presId="urn:microsoft.com/office/officeart/2005/8/layout/hList7"/>
    <dgm:cxn modelId="{CF562723-3EC2-44A2-B623-14CE5DF0C83F}" srcId="{71088931-9FBA-4CB8-BF52-B2F20303FB4D}" destId="{62B84FBA-0FF2-4624-9E8C-7D4C8E86EBB1}" srcOrd="1" destOrd="0" parTransId="{FC800BA6-32B0-422D-AEEA-BFA6CC0E83E1}" sibTransId="{96EE22FC-F7E7-4BA6-AC22-95B57C133320}"/>
    <dgm:cxn modelId="{83B73E27-761C-4134-91A9-ED935A2117F0}" srcId="{71088931-9FBA-4CB8-BF52-B2F20303FB4D}" destId="{8E3F5A49-3728-40A0-9017-8F207439D3F2}" srcOrd="3" destOrd="0" parTransId="{B026CE3A-6DE0-4CEE-A6B3-81CD5A185AD7}" sibTransId="{90665A8A-7E8F-40D7-B8D5-8DECAE1C9DF0}"/>
    <dgm:cxn modelId="{59CA1D3E-9493-4CDF-8EEF-8AE6D5996AD3}" type="presOf" srcId="{AB21FE26-82CC-403D-8A45-7EA77602A7A4}" destId="{50807BF3-2804-4EAA-9F92-8B10A21D472A}" srcOrd="1" destOrd="0" presId="urn:microsoft.com/office/officeart/2005/8/layout/hList7"/>
    <dgm:cxn modelId="{7C462D3E-8E00-4ECD-8C9F-2C703BDAB2EF}" srcId="{71088931-9FBA-4CB8-BF52-B2F20303FB4D}" destId="{3182521F-AFAE-44BF-B650-78F907FCDE28}" srcOrd="4" destOrd="0" parTransId="{E15F23D7-A2B0-4AD9-9B43-16E79FA032BC}" sibTransId="{5A3EDCCA-D070-429C-9AA1-BC6C381C5461}"/>
    <dgm:cxn modelId="{6A99BC70-395F-484E-A5C0-0D1630917CE9}" type="presOf" srcId="{5A3EDCCA-D070-429C-9AA1-BC6C381C5461}" destId="{2C324A8A-BB48-4CE4-8E83-38302956167F}" srcOrd="0" destOrd="0" presId="urn:microsoft.com/office/officeart/2005/8/layout/hList7"/>
    <dgm:cxn modelId="{600D2B72-6C42-4AD3-9BCF-F814DE7DED90}" type="presOf" srcId="{90665A8A-7E8F-40D7-B8D5-8DECAE1C9DF0}" destId="{D98C6703-1BF2-4258-8B5E-FC2558826C9E}" srcOrd="0" destOrd="0" presId="urn:microsoft.com/office/officeart/2005/8/layout/hList7"/>
    <dgm:cxn modelId="{E8DB4059-8719-4D9F-BDED-AB2B42CCB588}" type="presOf" srcId="{65C9A769-FE19-4263-84BC-A475EC17E81A}" destId="{D867A158-BE81-457D-939F-208AE2A781ED}" srcOrd="0" destOrd="0" presId="urn:microsoft.com/office/officeart/2005/8/layout/hList7"/>
    <dgm:cxn modelId="{AB5CF582-84E0-452C-B56B-A9423A2DBD8A}" srcId="{71088931-9FBA-4CB8-BF52-B2F20303FB4D}" destId="{E0CD0777-CDFB-4175-AE26-BFEB9226FC4D}" srcOrd="5" destOrd="0" parTransId="{4A6C430D-872C-4DED-959F-585B3EA3F7FA}" sibTransId="{773466F7-2B3A-4B59-BFBA-E28FE215F4E0}"/>
    <dgm:cxn modelId="{F73B9A91-7318-446F-B514-E6024CF02BD6}" type="presOf" srcId="{96EE22FC-F7E7-4BA6-AC22-95B57C133320}" destId="{D6A667AB-0125-4DC2-9B81-82D41AECE937}" srcOrd="0" destOrd="0" presId="urn:microsoft.com/office/officeart/2005/8/layout/hList7"/>
    <dgm:cxn modelId="{98AEA99D-88B7-48DE-A944-364623B25046}" type="presOf" srcId="{DD363DF5-5631-412B-915C-944111592F6E}" destId="{E81A5C56-21AE-430A-A6AE-263070AD89B3}" srcOrd="0" destOrd="0" presId="urn:microsoft.com/office/officeart/2005/8/layout/hList7"/>
    <dgm:cxn modelId="{171E43A3-BC5D-4377-9A33-4E6E6E1F076D}" type="presOf" srcId="{D222E875-3CEE-4757-9E91-BA5915E67B5F}" destId="{689BD474-0E70-46C9-AA1E-0F7FDE7CE715}" srcOrd="1" destOrd="0" presId="urn:microsoft.com/office/officeart/2005/8/layout/hList7"/>
    <dgm:cxn modelId="{BF17A9A3-A28B-4878-A5AE-DCF2C2735016}" type="presOf" srcId="{62B84FBA-0FF2-4624-9E8C-7D4C8E86EBB1}" destId="{5BE4953E-487E-4B1C-8608-622D2A1E1D74}" srcOrd="1" destOrd="0" presId="urn:microsoft.com/office/officeart/2005/8/layout/hList7"/>
    <dgm:cxn modelId="{7A8860B5-77E1-48F4-972A-CCC289DE81CE}" type="presOf" srcId="{E0CD0777-CDFB-4175-AE26-BFEB9226FC4D}" destId="{FB41FED0-BAB6-4759-9BC0-39032B30D705}" srcOrd="0" destOrd="0" presId="urn:microsoft.com/office/officeart/2005/8/layout/hList7"/>
    <dgm:cxn modelId="{2414DFB7-1034-4031-A9DB-931F5CC69004}" type="presOf" srcId="{3182521F-AFAE-44BF-B650-78F907FCDE28}" destId="{2101E8CC-BBC9-45A5-B770-AE2C12C1D1F1}" srcOrd="0" destOrd="0" presId="urn:microsoft.com/office/officeart/2005/8/layout/hList7"/>
    <dgm:cxn modelId="{969DD2C9-30D9-4050-B0B5-8EFC5E83DABC}" type="presOf" srcId="{8E3F5A49-3728-40A0-9017-8F207439D3F2}" destId="{78D4DED1-ACF2-4C2B-A473-5CB0645BBCA7}" srcOrd="1" destOrd="0" presId="urn:microsoft.com/office/officeart/2005/8/layout/hList7"/>
    <dgm:cxn modelId="{B31D9CCC-ABDD-4725-ADF9-039A526FC3CD}" srcId="{71088931-9FBA-4CB8-BF52-B2F20303FB4D}" destId="{D222E875-3CEE-4757-9E91-BA5915E67B5F}" srcOrd="2" destOrd="0" parTransId="{D5056C54-75F1-4996-9F18-B674375B674C}" sibTransId="{65C9A769-FE19-4263-84BC-A475EC17E81A}"/>
    <dgm:cxn modelId="{69B5F4E4-A656-40AB-A4AD-04A88C7E4D55}" type="presOf" srcId="{3182521F-AFAE-44BF-B650-78F907FCDE28}" destId="{E9FA0C6A-B70E-4691-97E2-3FA7A07640D7}" srcOrd="1" destOrd="0" presId="urn:microsoft.com/office/officeart/2005/8/layout/hList7"/>
    <dgm:cxn modelId="{791F84E8-617D-4C05-908B-559F28BB0C9E}" type="presOf" srcId="{E0CD0777-CDFB-4175-AE26-BFEB9226FC4D}" destId="{460B73F4-855E-4101-9F77-436B69657F0B}" srcOrd="1" destOrd="0" presId="urn:microsoft.com/office/officeart/2005/8/layout/hList7"/>
    <dgm:cxn modelId="{7AD98CEE-0B89-48B1-8F38-D0D9AD9A70B8}" type="presOf" srcId="{D222E875-3CEE-4757-9E91-BA5915E67B5F}" destId="{A4C7668C-4249-44DB-862B-8E8ED4406565}" srcOrd="0" destOrd="0" presId="urn:microsoft.com/office/officeart/2005/8/layout/hList7"/>
    <dgm:cxn modelId="{04959FEF-F67D-4E70-96F1-D69C24BEA101}" srcId="{71088931-9FBA-4CB8-BF52-B2F20303FB4D}" destId="{AB21FE26-82CC-403D-8A45-7EA77602A7A4}" srcOrd="0" destOrd="0" parTransId="{24F767D9-1A76-453F-B11F-46834E3CB789}" sibTransId="{DD363DF5-5631-412B-915C-944111592F6E}"/>
    <dgm:cxn modelId="{E04869F1-E643-408D-885E-643FA3AC38F9}" type="presOf" srcId="{62B84FBA-0FF2-4624-9E8C-7D4C8E86EBB1}" destId="{B80A97D2-8A90-4F84-AEEF-2D672B15616B}" srcOrd="0" destOrd="0" presId="urn:microsoft.com/office/officeart/2005/8/layout/hList7"/>
    <dgm:cxn modelId="{E1554EF1-B410-4795-B9FB-84D7017B370D}" type="presOf" srcId="{AB21FE26-82CC-403D-8A45-7EA77602A7A4}" destId="{052E40E2-D4EF-48A8-85D8-A3DA585CAF54}" srcOrd="0" destOrd="0" presId="urn:microsoft.com/office/officeart/2005/8/layout/hList7"/>
    <dgm:cxn modelId="{C1EC15F5-DE87-4B79-BFA8-4BC250CC3682}" type="presOf" srcId="{71088931-9FBA-4CB8-BF52-B2F20303FB4D}" destId="{71F34C7D-8BF7-4193-8B2E-0CB5CD9D472A}" srcOrd="0" destOrd="0" presId="urn:microsoft.com/office/officeart/2005/8/layout/hList7"/>
    <dgm:cxn modelId="{F94C4F27-1388-43DB-8530-8856556FFFA7}" type="presParOf" srcId="{71F34C7D-8BF7-4193-8B2E-0CB5CD9D472A}" destId="{BFC40D32-9574-4F9A-BAAB-89305A216B61}" srcOrd="0" destOrd="0" presId="urn:microsoft.com/office/officeart/2005/8/layout/hList7"/>
    <dgm:cxn modelId="{4FF63054-883A-4598-B69F-1FBE6FC2F787}" type="presParOf" srcId="{71F34C7D-8BF7-4193-8B2E-0CB5CD9D472A}" destId="{D49EB2AC-C208-4589-B04F-B86D01C5CB40}" srcOrd="1" destOrd="0" presId="urn:microsoft.com/office/officeart/2005/8/layout/hList7"/>
    <dgm:cxn modelId="{12838831-2968-44E6-973E-EC450083A427}" type="presParOf" srcId="{D49EB2AC-C208-4589-B04F-B86D01C5CB40}" destId="{CF5EFEBA-33FD-43F2-9A6B-1320E82E4B36}" srcOrd="0" destOrd="0" presId="urn:microsoft.com/office/officeart/2005/8/layout/hList7"/>
    <dgm:cxn modelId="{C9F8272E-DEDC-4FD6-8BFD-D2C950FF82EE}" type="presParOf" srcId="{CF5EFEBA-33FD-43F2-9A6B-1320E82E4B36}" destId="{052E40E2-D4EF-48A8-85D8-A3DA585CAF54}" srcOrd="0" destOrd="0" presId="urn:microsoft.com/office/officeart/2005/8/layout/hList7"/>
    <dgm:cxn modelId="{0406746A-0E47-4DA9-A6AC-9E2689890C7F}" type="presParOf" srcId="{CF5EFEBA-33FD-43F2-9A6B-1320E82E4B36}" destId="{50807BF3-2804-4EAA-9F92-8B10A21D472A}" srcOrd="1" destOrd="0" presId="urn:microsoft.com/office/officeart/2005/8/layout/hList7"/>
    <dgm:cxn modelId="{B1549E88-9B91-4041-8F64-04584C466E46}" type="presParOf" srcId="{CF5EFEBA-33FD-43F2-9A6B-1320E82E4B36}" destId="{B7F271A6-9928-4A06-B32E-D5A887FA4E45}" srcOrd="2" destOrd="0" presId="urn:microsoft.com/office/officeart/2005/8/layout/hList7"/>
    <dgm:cxn modelId="{3CD5DD08-296F-4A5D-9139-2106F01D8C42}" type="presParOf" srcId="{CF5EFEBA-33FD-43F2-9A6B-1320E82E4B36}" destId="{3E694513-0CAA-42AE-BDBE-B929857A85E5}" srcOrd="3" destOrd="0" presId="urn:microsoft.com/office/officeart/2005/8/layout/hList7"/>
    <dgm:cxn modelId="{97F719B4-105D-4300-9995-75DD0E5E9BB2}" type="presParOf" srcId="{D49EB2AC-C208-4589-B04F-B86D01C5CB40}" destId="{E81A5C56-21AE-430A-A6AE-263070AD89B3}" srcOrd="1" destOrd="0" presId="urn:microsoft.com/office/officeart/2005/8/layout/hList7"/>
    <dgm:cxn modelId="{2C707EF2-4D34-49F1-BAC8-715F29BE7923}" type="presParOf" srcId="{D49EB2AC-C208-4589-B04F-B86D01C5CB40}" destId="{8B40E7F5-7915-41FE-BF9D-06FE8882224A}" srcOrd="2" destOrd="0" presId="urn:microsoft.com/office/officeart/2005/8/layout/hList7"/>
    <dgm:cxn modelId="{B737A96D-CA36-4000-99FB-12B3EE2677A9}" type="presParOf" srcId="{8B40E7F5-7915-41FE-BF9D-06FE8882224A}" destId="{B80A97D2-8A90-4F84-AEEF-2D672B15616B}" srcOrd="0" destOrd="0" presId="urn:microsoft.com/office/officeart/2005/8/layout/hList7"/>
    <dgm:cxn modelId="{203EAC9F-6F08-4C74-94B4-0ED2ADAC668D}" type="presParOf" srcId="{8B40E7F5-7915-41FE-BF9D-06FE8882224A}" destId="{5BE4953E-487E-4B1C-8608-622D2A1E1D74}" srcOrd="1" destOrd="0" presId="urn:microsoft.com/office/officeart/2005/8/layout/hList7"/>
    <dgm:cxn modelId="{5FFD6D14-CC55-4E50-A0A3-0FC042F970C7}" type="presParOf" srcId="{8B40E7F5-7915-41FE-BF9D-06FE8882224A}" destId="{322FADA6-41D7-4EDB-8653-00E5EDE9D590}" srcOrd="2" destOrd="0" presId="urn:microsoft.com/office/officeart/2005/8/layout/hList7"/>
    <dgm:cxn modelId="{4E14A8A2-8F30-4DA3-AD61-A63E6905AC7A}" type="presParOf" srcId="{8B40E7F5-7915-41FE-BF9D-06FE8882224A}" destId="{40884198-D086-4E20-B449-D8DD6F5A5CC0}" srcOrd="3" destOrd="0" presId="urn:microsoft.com/office/officeart/2005/8/layout/hList7"/>
    <dgm:cxn modelId="{477A7351-22A7-4334-9591-11ED8604C179}" type="presParOf" srcId="{D49EB2AC-C208-4589-B04F-B86D01C5CB40}" destId="{D6A667AB-0125-4DC2-9B81-82D41AECE937}" srcOrd="3" destOrd="0" presId="urn:microsoft.com/office/officeart/2005/8/layout/hList7"/>
    <dgm:cxn modelId="{1AE553DF-B07D-4509-9BB2-A704797419C3}" type="presParOf" srcId="{D49EB2AC-C208-4589-B04F-B86D01C5CB40}" destId="{6E616726-8495-463E-B538-02A54EEE7BD0}" srcOrd="4" destOrd="0" presId="urn:microsoft.com/office/officeart/2005/8/layout/hList7"/>
    <dgm:cxn modelId="{D1935DFA-5CA8-4E06-B584-EE7406F8A5BD}" type="presParOf" srcId="{6E616726-8495-463E-B538-02A54EEE7BD0}" destId="{A4C7668C-4249-44DB-862B-8E8ED4406565}" srcOrd="0" destOrd="0" presId="urn:microsoft.com/office/officeart/2005/8/layout/hList7"/>
    <dgm:cxn modelId="{2E1EA62D-A8AB-49C8-83CD-0402D7005D6D}" type="presParOf" srcId="{6E616726-8495-463E-B538-02A54EEE7BD0}" destId="{689BD474-0E70-46C9-AA1E-0F7FDE7CE715}" srcOrd="1" destOrd="0" presId="urn:microsoft.com/office/officeart/2005/8/layout/hList7"/>
    <dgm:cxn modelId="{252A3F8A-0A94-4883-AD59-C2FE74033142}" type="presParOf" srcId="{6E616726-8495-463E-B538-02A54EEE7BD0}" destId="{304638F6-FC4A-4EB0-9102-B0CC115BF218}" srcOrd="2" destOrd="0" presId="urn:microsoft.com/office/officeart/2005/8/layout/hList7"/>
    <dgm:cxn modelId="{6889950E-E7DB-464A-95F8-A07E94C63A64}" type="presParOf" srcId="{6E616726-8495-463E-B538-02A54EEE7BD0}" destId="{B2C21077-B819-4E24-8768-8348C67D8003}" srcOrd="3" destOrd="0" presId="urn:microsoft.com/office/officeart/2005/8/layout/hList7"/>
    <dgm:cxn modelId="{DDBAAD92-3C9D-4818-AF6F-B99E4FAF69E5}" type="presParOf" srcId="{D49EB2AC-C208-4589-B04F-B86D01C5CB40}" destId="{D867A158-BE81-457D-939F-208AE2A781ED}" srcOrd="5" destOrd="0" presId="urn:microsoft.com/office/officeart/2005/8/layout/hList7"/>
    <dgm:cxn modelId="{CD93775E-B364-4B10-AC71-221F21F32C15}" type="presParOf" srcId="{D49EB2AC-C208-4589-B04F-B86D01C5CB40}" destId="{D9780210-3D8D-461C-B616-658CB63EAFE5}" srcOrd="6" destOrd="0" presId="urn:microsoft.com/office/officeart/2005/8/layout/hList7"/>
    <dgm:cxn modelId="{E8D1F88E-5B20-4130-A5FC-9730F9EC68E0}" type="presParOf" srcId="{D9780210-3D8D-461C-B616-658CB63EAFE5}" destId="{EA586143-5334-449D-91CB-C86E33E71745}" srcOrd="0" destOrd="0" presId="urn:microsoft.com/office/officeart/2005/8/layout/hList7"/>
    <dgm:cxn modelId="{BFFE02C7-25B0-4F3F-87B1-A12B33A1AB8D}" type="presParOf" srcId="{D9780210-3D8D-461C-B616-658CB63EAFE5}" destId="{78D4DED1-ACF2-4C2B-A473-5CB0645BBCA7}" srcOrd="1" destOrd="0" presId="urn:microsoft.com/office/officeart/2005/8/layout/hList7"/>
    <dgm:cxn modelId="{7F548E01-9EF5-4D20-8AED-09F009472C91}" type="presParOf" srcId="{D9780210-3D8D-461C-B616-658CB63EAFE5}" destId="{10312FDA-CBB9-4F49-A19B-CE3345F3F6AC}" srcOrd="2" destOrd="0" presId="urn:microsoft.com/office/officeart/2005/8/layout/hList7"/>
    <dgm:cxn modelId="{29E6C216-2C94-454B-9902-D4921D060A28}" type="presParOf" srcId="{D9780210-3D8D-461C-B616-658CB63EAFE5}" destId="{F591DE4E-1CC9-4D4E-8422-5A17317316A1}" srcOrd="3" destOrd="0" presId="urn:microsoft.com/office/officeart/2005/8/layout/hList7"/>
    <dgm:cxn modelId="{DD0E2D22-ECFC-49C2-8285-0717D7A5F061}" type="presParOf" srcId="{D49EB2AC-C208-4589-B04F-B86D01C5CB40}" destId="{D98C6703-1BF2-4258-8B5E-FC2558826C9E}" srcOrd="7" destOrd="0" presId="urn:microsoft.com/office/officeart/2005/8/layout/hList7"/>
    <dgm:cxn modelId="{4D7E0F95-770A-4547-9708-4D13C88526C1}" type="presParOf" srcId="{D49EB2AC-C208-4589-B04F-B86D01C5CB40}" destId="{ABF2537F-8040-4478-AEF5-8F306318AE3D}" srcOrd="8" destOrd="0" presId="urn:microsoft.com/office/officeart/2005/8/layout/hList7"/>
    <dgm:cxn modelId="{74D2F2B3-3C98-4EE1-9608-8A3A7E8DF765}" type="presParOf" srcId="{ABF2537F-8040-4478-AEF5-8F306318AE3D}" destId="{2101E8CC-BBC9-45A5-B770-AE2C12C1D1F1}" srcOrd="0" destOrd="0" presId="urn:microsoft.com/office/officeart/2005/8/layout/hList7"/>
    <dgm:cxn modelId="{92AF7595-9A65-4C4F-9401-2FA997192F90}" type="presParOf" srcId="{ABF2537F-8040-4478-AEF5-8F306318AE3D}" destId="{E9FA0C6A-B70E-4691-97E2-3FA7A07640D7}" srcOrd="1" destOrd="0" presId="urn:microsoft.com/office/officeart/2005/8/layout/hList7"/>
    <dgm:cxn modelId="{8C3AD366-7839-44B4-8186-65247A8E974E}" type="presParOf" srcId="{ABF2537F-8040-4478-AEF5-8F306318AE3D}" destId="{9FA91FC9-A01C-404C-ACC2-3402150A2EAF}" srcOrd="2" destOrd="0" presId="urn:microsoft.com/office/officeart/2005/8/layout/hList7"/>
    <dgm:cxn modelId="{9A955110-2EF2-4A5F-BD8F-ACFD4925A459}" type="presParOf" srcId="{ABF2537F-8040-4478-AEF5-8F306318AE3D}" destId="{DD249063-FB77-4D20-81C1-36C9EFC224A9}" srcOrd="3" destOrd="0" presId="urn:microsoft.com/office/officeart/2005/8/layout/hList7"/>
    <dgm:cxn modelId="{FC3FD241-8BED-4495-9545-29D3E570F254}" type="presParOf" srcId="{D49EB2AC-C208-4589-B04F-B86D01C5CB40}" destId="{2C324A8A-BB48-4CE4-8E83-38302956167F}" srcOrd="9" destOrd="0" presId="urn:microsoft.com/office/officeart/2005/8/layout/hList7"/>
    <dgm:cxn modelId="{EF07F42E-59B8-4ED7-BEC7-253D3E39A55C}" type="presParOf" srcId="{D49EB2AC-C208-4589-B04F-B86D01C5CB40}" destId="{9D93E8A2-42AD-4C10-AFFC-36F6672FB9CF}" srcOrd="10" destOrd="0" presId="urn:microsoft.com/office/officeart/2005/8/layout/hList7"/>
    <dgm:cxn modelId="{751F4206-7FBB-4A39-BE1E-A7C4C16E15AA}" type="presParOf" srcId="{9D93E8A2-42AD-4C10-AFFC-36F6672FB9CF}" destId="{FB41FED0-BAB6-4759-9BC0-39032B30D705}" srcOrd="0" destOrd="0" presId="urn:microsoft.com/office/officeart/2005/8/layout/hList7"/>
    <dgm:cxn modelId="{BE2CFAAC-CCB2-4036-96DD-248011CC2342}" type="presParOf" srcId="{9D93E8A2-42AD-4C10-AFFC-36F6672FB9CF}" destId="{460B73F4-855E-4101-9F77-436B69657F0B}" srcOrd="1" destOrd="0" presId="urn:microsoft.com/office/officeart/2005/8/layout/hList7"/>
    <dgm:cxn modelId="{2DC25DBD-AB1C-490B-ACE1-F85869A72397}" type="presParOf" srcId="{9D93E8A2-42AD-4C10-AFFC-36F6672FB9CF}" destId="{79351F2D-C75C-4FA9-BCA2-6CE7FD43687C}" srcOrd="2" destOrd="0" presId="urn:microsoft.com/office/officeart/2005/8/layout/hList7"/>
    <dgm:cxn modelId="{55924F0F-56B0-4348-91EB-18D27E574E3D}" type="presParOf" srcId="{9D93E8A2-42AD-4C10-AFFC-36F6672FB9CF}" destId="{34AA284A-F61B-418D-9959-5EFE9084AE8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D7DBA31-598C-457B-BF85-478DD622D22B}" type="doc">
      <dgm:prSet loTypeId="urn:microsoft.com/office/officeart/2005/8/layout/vList2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tr-TR"/>
        </a:p>
      </dgm:t>
    </dgm:pt>
    <dgm:pt modelId="{84F7F51F-D995-4177-BD5E-1F04D2AD600F}">
      <dgm:prSet/>
      <dgm:spPr/>
      <dgm:t>
        <a:bodyPr/>
        <a:lstStyle/>
        <a:p>
          <a:r>
            <a:rPr lang="tr-TR" dirty="0"/>
            <a:t>E-posta içerik olarak ilgili il müdürlüğü/iş ortağı firma mail adreslerine sağ tarafta bulunan örnekteki gibi e-posta iletilir.</a:t>
          </a:r>
        </a:p>
      </dgm:t>
    </dgm:pt>
    <dgm:pt modelId="{EE148C54-18AF-4B2D-83AD-C00B07ECAB44}" type="parTrans" cxnId="{E3ECC46D-C724-432E-9961-7A88534DEC30}">
      <dgm:prSet/>
      <dgm:spPr/>
      <dgm:t>
        <a:bodyPr/>
        <a:lstStyle/>
        <a:p>
          <a:endParaRPr lang="tr-TR"/>
        </a:p>
      </dgm:t>
    </dgm:pt>
    <dgm:pt modelId="{650C34EB-14D4-45B7-BBBC-7782AE666E51}" type="sibTrans" cxnId="{E3ECC46D-C724-432E-9961-7A88534DEC30}">
      <dgm:prSet/>
      <dgm:spPr/>
      <dgm:t>
        <a:bodyPr/>
        <a:lstStyle/>
        <a:p>
          <a:endParaRPr lang="tr-TR"/>
        </a:p>
      </dgm:t>
    </dgm:pt>
    <dgm:pt modelId="{5D705274-C3ED-438D-95EF-459F3C1824B0}">
      <dgm:prSet/>
      <dgm:spPr/>
      <dgm:t>
        <a:bodyPr/>
        <a:lstStyle/>
        <a:p>
          <a:r>
            <a:rPr lang="tr-TR" dirty="0"/>
            <a:t>E-Posta ile birlikte hangi iş emri ve hizmet numarasına ait evrak kontrolü yapıldığı bilgisi iletilir.</a:t>
          </a:r>
        </a:p>
      </dgm:t>
    </dgm:pt>
    <dgm:pt modelId="{8EE5324C-352B-4213-8679-1FAB72962468}" type="parTrans" cxnId="{E3D5814C-916A-4B38-A281-E85A8AD5C871}">
      <dgm:prSet/>
      <dgm:spPr/>
      <dgm:t>
        <a:bodyPr/>
        <a:lstStyle/>
        <a:p>
          <a:endParaRPr lang="tr-TR"/>
        </a:p>
      </dgm:t>
    </dgm:pt>
    <dgm:pt modelId="{8AACE592-D9BB-45A9-BDCD-CE15C7397797}" type="sibTrans" cxnId="{E3D5814C-916A-4B38-A281-E85A8AD5C871}">
      <dgm:prSet/>
      <dgm:spPr/>
      <dgm:t>
        <a:bodyPr/>
        <a:lstStyle/>
        <a:p>
          <a:endParaRPr lang="tr-TR"/>
        </a:p>
      </dgm:t>
    </dgm:pt>
    <dgm:pt modelId="{2480AE07-804A-43E0-84D2-8FDE4A53B165}">
      <dgm:prSet/>
      <dgm:spPr/>
      <dgm:t>
        <a:bodyPr/>
        <a:lstStyle/>
        <a:p>
          <a:r>
            <a:rPr lang="tr-TR"/>
            <a:t>E-posta içeriğinde kontrollere ait detaylı bilgilendirmeler yapılır.</a:t>
          </a:r>
        </a:p>
      </dgm:t>
    </dgm:pt>
    <dgm:pt modelId="{50B9F1E9-5366-44EC-859A-FC85F731D2BF}" type="parTrans" cxnId="{502F3C68-AE91-467A-995A-376E7C25E2EA}">
      <dgm:prSet/>
      <dgm:spPr/>
      <dgm:t>
        <a:bodyPr/>
        <a:lstStyle/>
        <a:p>
          <a:endParaRPr lang="tr-TR"/>
        </a:p>
      </dgm:t>
    </dgm:pt>
    <dgm:pt modelId="{5261EB85-A065-417B-8998-A5651EA27DB0}" type="sibTrans" cxnId="{502F3C68-AE91-467A-995A-376E7C25E2EA}">
      <dgm:prSet/>
      <dgm:spPr/>
      <dgm:t>
        <a:bodyPr/>
        <a:lstStyle/>
        <a:p>
          <a:endParaRPr lang="tr-TR"/>
        </a:p>
      </dgm:t>
    </dgm:pt>
    <dgm:pt modelId="{BEB0A1D8-89E9-4CDB-8FC1-8E6A59D4970D}">
      <dgm:prSet/>
      <dgm:spPr/>
      <dgm:t>
        <a:bodyPr/>
        <a:lstStyle/>
        <a:p>
          <a:r>
            <a:rPr lang="tr-TR"/>
            <a:t>E-posta ile birlikte iş emrine ait hizmetin şebeke türü ve başvuru tarihi bilgileri iletilir.</a:t>
          </a:r>
          <a:endParaRPr lang="tr-TR" dirty="0"/>
        </a:p>
      </dgm:t>
    </dgm:pt>
    <dgm:pt modelId="{58083E10-C0F7-4DC9-AF7E-512393BE6435}" type="parTrans" cxnId="{D0DCE3BF-365E-42EB-98F7-B30151FCA329}">
      <dgm:prSet/>
      <dgm:spPr/>
      <dgm:t>
        <a:bodyPr/>
        <a:lstStyle/>
        <a:p>
          <a:endParaRPr lang="tr-TR"/>
        </a:p>
      </dgm:t>
    </dgm:pt>
    <dgm:pt modelId="{FB441571-787C-49F3-B85B-0AF1FB0F2DAB}" type="sibTrans" cxnId="{D0DCE3BF-365E-42EB-98F7-B30151FCA329}">
      <dgm:prSet/>
      <dgm:spPr/>
      <dgm:t>
        <a:bodyPr/>
        <a:lstStyle/>
        <a:p>
          <a:endParaRPr lang="tr-TR"/>
        </a:p>
      </dgm:t>
    </dgm:pt>
    <dgm:pt modelId="{828B15F3-A97A-4A9A-A2D7-F1073A730A9F}" type="pres">
      <dgm:prSet presAssocID="{9D7DBA31-598C-457B-BF85-478DD622D22B}" presName="linear" presStyleCnt="0">
        <dgm:presLayoutVars>
          <dgm:animLvl val="lvl"/>
          <dgm:resizeHandles val="exact"/>
        </dgm:presLayoutVars>
      </dgm:prSet>
      <dgm:spPr/>
    </dgm:pt>
    <dgm:pt modelId="{ABE44450-FAD5-4587-939F-ED0C233213B4}" type="pres">
      <dgm:prSet presAssocID="{84F7F51F-D995-4177-BD5E-1F04D2AD600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3A48A95-ECD9-44F0-B049-6071C441A567}" type="pres">
      <dgm:prSet presAssocID="{650C34EB-14D4-45B7-BBBC-7782AE666E51}" presName="spacer" presStyleCnt="0"/>
      <dgm:spPr/>
    </dgm:pt>
    <dgm:pt modelId="{6ECCF42B-11C1-49E9-AD4C-567525D45344}" type="pres">
      <dgm:prSet presAssocID="{BEB0A1D8-89E9-4CDB-8FC1-8E6A59D4970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492CE2B-3F9D-4D2C-AFAB-A6B32EADAADE}" type="pres">
      <dgm:prSet presAssocID="{FB441571-787C-49F3-B85B-0AF1FB0F2DAB}" presName="spacer" presStyleCnt="0"/>
      <dgm:spPr/>
    </dgm:pt>
    <dgm:pt modelId="{1DA220AE-1868-48C3-862B-73251F9FDAC4}" type="pres">
      <dgm:prSet presAssocID="{5D705274-C3ED-438D-95EF-459F3C1824B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FBAD96D-F0B7-4F91-99E4-492A5E7E01FF}" type="pres">
      <dgm:prSet presAssocID="{8AACE592-D9BB-45A9-BDCD-CE15C7397797}" presName="spacer" presStyleCnt="0"/>
      <dgm:spPr/>
    </dgm:pt>
    <dgm:pt modelId="{270E1A47-C2A2-4A08-8C85-CFDDAF7A7280}" type="pres">
      <dgm:prSet presAssocID="{2480AE07-804A-43E0-84D2-8FDE4A53B16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E28552C-28C6-4D42-888D-FDA342B19A10}" type="presOf" srcId="{84F7F51F-D995-4177-BD5E-1F04D2AD600F}" destId="{ABE44450-FAD5-4587-939F-ED0C233213B4}" srcOrd="0" destOrd="0" presId="urn:microsoft.com/office/officeart/2005/8/layout/vList2"/>
    <dgm:cxn modelId="{DFFBAA67-CD14-43E0-B086-7D2FD060E7A4}" type="presOf" srcId="{5D705274-C3ED-438D-95EF-459F3C1824B0}" destId="{1DA220AE-1868-48C3-862B-73251F9FDAC4}" srcOrd="0" destOrd="0" presId="urn:microsoft.com/office/officeart/2005/8/layout/vList2"/>
    <dgm:cxn modelId="{502F3C68-AE91-467A-995A-376E7C25E2EA}" srcId="{9D7DBA31-598C-457B-BF85-478DD622D22B}" destId="{2480AE07-804A-43E0-84D2-8FDE4A53B165}" srcOrd="3" destOrd="0" parTransId="{50B9F1E9-5366-44EC-859A-FC85F731D2BF}" sibTransId="{5261EB85-A065-417B-8998-A5651EA27DB0}"/>
    <dgm:cxn modelId="{E3D5814C-916A-4B38-A281-E85A8AD5C871}" srcId="{9D7DBA31-598C-457B-BF85-478DD622D22B}" destId="{5D705274-C3ED-438D-95EF-459F3C1824B0}" srcOrd="2" destOrd="0" parTransId="{8EE5324C-352B-4213-8679-1FAB72962468}" sibTransId="{8AACE592-D9BB-45A9-BDCD-CE15C7397797}"/>
    <dgm:cxn modelId="{E3ECC46D-C724-432E-9961-7A88534DEC30}" srcId="{9D7DBA31-598C-457B-BF85-478DD622D22B}" destId="{84F7F51F-D995-4177-BD5E-1F04D2AD600F}" srcOrd="0" destOrd="0" parTransId="{EE148C54-18AF-4B2D-83AD-C00B07ECAB44}" sibTransId="{650C34EB-14D4-45B7-BBBC-7782AE666E51}"/>
    <dgm:cxn modelId="{D0DCE3BF-365E-42EB-98F7-B30151FCA329}" srcId="{9D7DBA31-598C-457B-BF85-478DD622D22B}" destId="{BEB0A1D8-89E9-4CDB-8FC1-8E6A59D4970D}" srcOrd="1" destOrd="0" parTransId="{58083E10-C0F7-4DC9-AF7E-512393BE6435}" sibTransId="{FB441571-787C-49F3-B85B-0AF1FB0F2DAB}"/>
    <dgm:cxn modelId="{73A17BCA-088F-44D3-A470-28B75D1BF705}" type="presOf" srcId="{2480AE07-804A-43E0-84D2-8FDE4A53B165}" destId="{270E1A47-C2A2-4A08-8C85-CFDDAF7A7280}" srcOrd="0" destOrd="0" presId="urn:microsoft.com/office/officeart/2005/8/layout/vList2"/>
    <dgm:cxn modelId="{9A9E7DEB-21E6-4C11-8AA1-2063C4041219}" type="presOf" srcId="{9D7DBA31-598C-457B-BF85-478DD622D22B}" destId="{828B15F3-A97A-4A9A-A2D7-F1073A730A9F}" srcOrd="0" destOrd="0" presId="urn:microsoft.com/office/officeart/2005/8/layout/vList2"/>
    <dgm:cxn modelId="{04419DF3-D2F4-4B8B-A8F7-F8364E3454E3}" type="presOf" srcId="{BEB0A1D8-89E9-4CDB-8FC1-8E6A59D4970D}" destId="{6ECCF42B-11C1-49E9-AD4C-567525D45344}" srcOrd="0" destOrd="0" presId="urn:microsoft.com/office/officeart/2005/8/layout/vList2"/>
    <dgm:cxn modelId="{C8C96DE7-4A20-4F04-AA9F-0F17D89222BB}" type="presParOf" srcId="{828B15F3-A97A-4A9A-A2D7-F1073A730A9F}" destId="{ABE44450-FAD5-4587-939F-ED0C233213B4}" srcOrd="0" destOrd="0" presId="urn:microsoft.com/office/officeart/2005/8/layout/vList2"/>
    <dgm:cxn modelId="{C62BEA77-19FA-4466-97FC-78341E99375F}" type="presParOf" srcId="{828B15F3-A97A-4A9A-A2D7-F1073A730A9F}" destId="{63A48A95-ECD9-44F0-B049-6071C441A567}" srcOrd="1" destOrd="0" presId="urn:microsoft.com/office/officeart/2005/8/layout/vList2"/>
    <dgm:cxn modelId="{766A6919-A195-4056-9BE2-DB8E0FDC627E}" type="presParOf" srcId="{828B15F3-A97A-4A9A-A2D7-F1073A730A9F}" destId="{6ECCF42B-11C1-49E9-AD4C-567525D45344}" srcOrd="2" destOrd="0" presId="urn:microsoft.com/office/officeart/2005/8/layout/vList2"/>
    <dgm:cxn modelId="{AC3E1639-C19C-4550-B32A-FB65BCE66C76}" type="presParOf" srcId="{828B15F3-A97A-4A9A-A2D7-F1073A730A9F}" destId="{B492CE2B-3F9D-4D2C-AFAB-A6B32EADAADE}" srcOrd="3" destOrd="0" presId="urn:microsoft.com/office/officeart/2005/8/layout/vList2"/>
    <dgm:cxn modelId="{347354DD-0D3D-4866-BE92-7404B8AC7F16}" type="presParOf" srcId="{828B15F3-A97A-4A9A-A2D7-F1073A730A9F}" destId="{1DA220AE-1868-48C3-862B-73251F9FDAC4}" srcOrd="4" destOrd="0" presId="urn:microsoft.com/office/officeart/2005/8/layout/vList2"/>
    <dgm:cxn modelId="{2A6D6688-C1E7-4E69-8B38-49C63CF47AE6}" type="presParOf" srcId="{828B15F3-A97A-4A9A-A2D7-F1073A730A9F}" destId="{0FBAD96D-F0B7-4F91-99E4-492A5E7E01FF}" srcOrd="5" destOrd="0" presId="urn:microsoft.com/office/officeart/2005/8/layout/vList2"/>
    <dgm:cxn modelId="{AA9161D7-AE66-404B-A554-456F39DDF8A6}" type="presParOf" srcId="{828B15F3-A97A-4A9A-A2D7-F1073A730A9F}" destId="{270E1A47-C2A2-4A08-8C85-CFDDAF7A728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34360FD-B4FC-48A3-B021-DA59F0490BC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14C26807-C265-4265-82F6-4690D6ABCB56}" type="pres">
      <dgm:prSet presAssocID="{834360FD-B4FC-48A3-B021-DA59F0490BC3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2D78E101-993C-4ECB-9A62-8892CB63CCF1}" type="presOf" srcId="{834360FD-B4FC-48A3-B021-DA59F0490BC3}" destId="{14C26807-C265-4265-82F6-4690D6ABCB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4395A4C-767A-43BF-8D6B-7CB4FE5AB156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B20AF3A7-0BC5-4F5A-BAE6-FBD5A1DF6F7D}">
      <dgm:prSet custT="1"/>
      <dgm:spPr/>
      <dgm:t>
        <a:bodyPr/>
        <a:lstStyle/>
        <a:p>
          <a:r>
            <a:rPr lang="tr-TR" sz="1800" dirty="0"/>
            <a:t>Hizmeti açılmış ve evrak/tesis onay işlemleri tamamlanmış iş emirleri kontrol edilir ve kontrol sonuçlarında;</a:t>
          </a:r>
        </a:p>
      </dgm:t>
    </dgm:pt>
    <dgm:pt modelId="{CE820D2C-70F2-4EFF-8B22-13D0555187AF}" type="parTrans" cxnId="{AFA5A3CD-A760-42A3-AD6F-C829A291EE3D}">
      <dgm:prSet/>
      <dgm:spPr/>
      <dgm:t>
        <a:bodyPr/>
        <a:lstStyle/>
        <a:p>
          <a:endParaRPr lang="tr-TR"/>
        </a:p>
      </dgm:t>
    </dgm:pt>
    <dgm:pt modelId="{D9ECB75C-C81D-4B7D-8889-F6346963C9FC}" type="sibTrans" cxnId="{AFA5A3CD-A760-42A3-AD6F-C829A291EE3D}">
      <dgm:prSet/>
      <dgm:spPr/>
      <dgm:t>
        <a:bodyPr/>
        <a:lstStyle/>
        <a:p>
          <a:endParaRPr lang="tr-TR"/>
        </a:p>
      </dgm:t>
    </dgm:pt>
    <dgm:pt modelId="{A83A4346-1E4C-4C3A-A329-AC6FED778F77}">
      <dgm:prSet custT="1"/>
      <dgm:spPr/>
      <dgm:t>
        <a:bodyPr/>
        <a:lstStyle/>
        <a:p>
          <a:r>
            <a:rPr lang="tr-TR" sz="1600" dirty="0"/>
            <a:t>Yanlış belge yüklenmesi,</a:t>
          </a:r>
        </a:p>
      </dgm:t>
    </dgm:pt>
    <dgm:pt modelId="{C0597980-2AD7-4796-A692-6DC91C65315D}" type="parTrans" cxnId="{E28E0746-6072-4ECF-B4A8-2A19E5005D19}">
      <dgm:prSet/>
      <dgm:spPr/>
      <dgm:t>
        <a:bodyPr/>
        <a:lstStyle/>
        <a:p>
          <a:endParaRPr lang="tr-TR"/>
        </a:p>
      </dgm:t>
    </dgm:pt>
    <dgm:pt modelId="{A93BD368-4227-4438-91CA-F96CEE4D83FD}" type="sibTrans" cxnId="{E28E0746-6072-4ECF-B4A8-2A19E5005D19}">
      <dgm:prSet/>
      <dgm:spPr/>
      <dgm:t>
        <a:bodyPr/>
        <a:lstStyle/>
        <a:p>
          <a:endParaRPr lang="tr-TR"/>
        </a:p>
      </dgm:t>
    </dgm:pt>
    <dgm:pt modelId="{EE46C8EA-CF55-4E2F-891B-645AE61B4B5B}">
      <dgm:prSet custT="1"/>
      <dgm:spPr/>
      <dgm:t>
        <a:bodyPr/>
        <a:lstStyle/>
        <a:p>
          <a:r>
            <a:rPr lang="tr-TR" sz="1600" dirty="0"/>
            <a:t>Eksik belge yüklenmesi,</a:t>
          </a:r>
        </a:p>
      </dgm:t>
    </dgm:pt>
    <dgm:pt modelId="{495C85D9-1393-48BB-8F91-A9FA7F7ADA09}" type="parTrans" cxnId="{17777177-3E0D-4085-8986-BC20C90749BA}">
      <dgm:prSet/>
      <dgm:spPr/>
      <dgm:t>
        <a:bodyPr/>
        <a:lstStyle/>
        <a:p>
          <a:endParaRPr lang="tr-TR"/>
        </a:p>
      </dgm:t>
    </dgm:pt>
    <dgm:pt modelId="{F36044E4-6225-4086-BAA9-D1C74683C660}" type="sibTrans" cxnId="{17777177-3E0D-4085-8986-BC20C90749BA}">
      <dgm:prSet/>
      <dgm:spPr/>
      <dgm:t>
        <a:bodyPr/>
        <a:lstStyle/>
        <a:p>
          <a:endParaRPr lang="tr-TR"/>
        </a:p>
      </dgm:t>
    </dgm:pt>
    <dgm:pt modelId="{496ABC12-D479-4225-8F3C-CE39CB36E50B}">
      <dgm:prSet custT="1"/>
      <dgm:spPr/>
      <dgm:t>
        <a:bodyPr/>
        <a:lstStyle/>
        <a:p>
          <a:r>
            <a:rPr lang="tr-TR" sz="1600" dirty="0"/>
            <a:t>Evrak yüklenmemesi gibi bir durum oluştuğu takdirde ilgili il müdürlüğü ve iş ortağı firmaya e-posta ile bildirim sağlanır.</a:t>
          </a:r>
        </a:p>
      </dgm:t>
    </dgm:pt>
    <dgm:pt modelId="{761CB846-3DBF-4D8E-8A8C-671FF04FE75F}" type="parTrans" cxnId="{CEF43A96-48B7-439E-B82A-D6D20E78256A}">
      <dgm:prSet/>
      <dgm:spPr/>
      <dgm:t>
        <a:bodyPr/>
        <a:lstStyle/>
        <a:p>
          <a:endParaRPr lang="tr-TR"/>
        </a:p>
      </dgm:t>
    </dgm:pt>
    <dgm:pt modelId="{695D12A1-4369-4C7F-854A-F6B78F9133F1}" type="sibTrans" cxnId="{CEF43A96-48B7-439E-B82A-D6D20E78256A}">
      <dgm:prSet/>
      <dgm:spPr/>
      <dgm:t>
        <a:bodyPr/>
        <a:lstStyle/>
        <a:p>
          <a:endParaRPr lang="tr-TR"/>
        </a:p>
      </dgm:t>
    </dgm:pt>
    <dgm:pt modelId="{A46F9B33-C131-409E-994F-588217F659DD}">
      <dgm:prSet custT="1"/>
      <dgm:spPr/>
      <dgm:t>
        <a:bodyPr/>
        <a:lstStyle/>
        <a:p>
          <a:r>
            <a:rPr lang="tr-TR" sz="1600" dirty="0"/>
            <a:t>Aynı zamanda KabloRapor üzerinden takibi yapılabilir.</a:t>
          </a:r>
        </a:p>
      </dgm:t>
    </dgm:pt>
    <dgm:pt modelId="{FC6E6B4C-E76B-48FD-9A25-543407F4F187}" type="parTrans" cxnId="{7866FF46-1896-4D1A-A3F9-5CD0D20237F7}">
      <dgm:prSet/>
      <dgm:spPr/>
      <dgm:t>
        <a:bodyPr/>
        <a:lstStyle/>
        <a:p>
          <a:endParaRPr lang="tr-TR"/>
        </a:p>
      </dgm:t>
    </dgm:pt>
    <dgm:pt modelId="{A3EE3D1D-4B54-47A7-B950-62C231ABAF66}" type="sibTrans" cxnId="{7866FF46-1896-4D1A-A3F9-5CD0D20237F7}">
      <dgm:prSet/>
      <dgm:spPr/>
      <dgm:t>
        <a:bodyPr/>
        <a:lstStyle/>
        <a:p>
          <a:endParaRPr lang="tr-TR"/>
        </a:p>
      </dgm:t>
    </dgm:pt>
    <dgm:pt modelId="{44F6F95B-2886-49F0-A9AB-A564A18A5E52}" type="pres">
      <dgm:prSet presAssocID="{74395A4C-767A-43BF-8D6B-7CB4FE5AB156}" presName="linear" presStyleCnt="0">
        <dgm:presLayoutVars>
          <dgm:animLvl val="lvl"/>
          <dgm:resizeHandles val="exact"/>
        </dgm:presLayoutVars>
      </dgm:prSet>
      <dgm:spPr/>
    </dgm:pt>
    <dgm:pt modelId="{10D4FB98-2EEE-44B5-AAC5-9C2F4C683306}" type="pres">
      <dgm:prSet presAssocID="{B20AF3A7-0BC5-4F5A-BAE6-FBD5A1DF6F7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7DB1A02-A7C5-4D5A-8B11-368DA3A1325D}" type="pres">
      <dgm:prSet presAssocID="{B20AF3A7-0BC5-4F5A-BAE6-FBD5A1DF6F7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28E0746-6072-4ECF-B4A8-2A19E5005D19}" srcId="{B20AF3A7-0BC5-4F5A-BAE6-FBD5A1DF6F7D}" destId="{A83A4346-1E4C-4C3A-A329-AC6FED778F77}" srcOrd="0" destOrd="0" parTransId="{C0597980-2AD7-4796-A692-6DC91C65315D}" sibTransId="{A93BD368-4227-4438-91CA-F96CEE4D83FD}"/>
    <dgm:cxn modelId="{7866FF46-1896-4D1A-A3F9-5CD0D20237F7}" srcId="{B20AF3A7-0BC5-4F5A-BAE6-FBD5A1DF6F7D}" destId="{A46F9B33-C131-409E-994F-588217F659DD}" srcOrd="3" destOrd="0" parTransId="{FC6E6B4C-E76B-48FD-9A25-543407F4F187}" sibTransId="{A3EE3D1D-4B54-47A7-B950-62C231ABAF66}"/>
    <dgm:cxn modelId="{BD7D4468-A88E-4B00-98D2-F9087EBCD56A}" type="presOf" srcId="{A83A4346-1E4C-4C3A-A329-AC6FED778F77}" destId="{27DB1A02-A7C5-4D5A-8B11-368DA3A1325D}" srcOrd="0" destOrd="0" presId="urn:microsoft.com/office/officeart/2005/8/layout/vList2"/>
    <dgm:cxn modelId="{17777177-3E0D-4085-8986-BC20C90749BA}" srcId="{B20AF3A7-0BC5-4F5A-BAE6-FBD5A1DF6F7D}" destId="{EE46C8EA-CF55-4E2F-891B-645AE61B4B5B}" srcOrd="1" destOrd="0" parTransId="{495C85D9-1393-48BB-8F91-A9FA7F7ADA09}" sibTransId="{F36044E4-6225-4086-BAA9-D1C74683C660}"/>
    <dgm:cxn modelId="{BF500F86-F97B-40AE-A906-E3C2064DCAB1}" type="presOf" srcId="{74395A4C-767A-43BF-8D6B-7CB4FE5AB156}" destId="{44F6F95B-2886-49F0-A9AB-A564A18A5E52}" srcOrd="0" destOrd="0" presId="urn:microsoft.com/office/officeart/2005/8/layout/vList2"/>
    <dgm:cxn modelId="{7B96688A-ADC0-4416-8F16-D19733697819}" type="presOf" srcId="{496ABC12-D479-4225-8F3C-CE39CB36E50B}" destId="{27DB1A02-A7C5-4D5A-8B11-368DA3A1325D}" srcOrd="0" destOrd="2" presId="urn:microsoft.com/office/officeart/2005/8/layout/vList2"/>
    <dgm:cxn modelId="{CEF43A96-48B7-439E-B82A-D6D20E78256A}" srcId="{B20AF3A7-0BC5-4F5A-BAE6-FBD5A1DF6F7D}" destId="{496ABC12-D479-4225-8F3C-CE39CB36E50B}" srcOrd="2" destOrd="0" parTransId="{761CB846-3DBF-4D8E-8A8C-671FF04FE75F}" sibTransId="{695D12A1-4369-4C7F-854A-F6B78F9133F1}"/>
    <dgm:cxn modelId="{BF23AC9A-44F3-49E2-9245-E027B1EC88E4}" type="presOf" srcId="{EE46C8EA-CF55-4E2F-891B-645AE61B4B5B}" destId="{27DB1A02-A7C5-4D5A-8B11-368DA3A1325D}" srcOrd="0" destOrd="1" presId="urn:microsoft.com/office/officeart/2005/8/layout/vList2"/>
    <dgm:cxn modelId="{E1D278BC-B75C-4423-AB72-760BA1464563}" type="presOf" srcId="{B20AF3A7-0BC5-4F5A-BAE6-FBD5A1DF6F7D}" destId="{10D4FB98-2EEE-44B5-AAC5-9C2F4C683306}" srcOrd="0" destOrd="0" presId="urn:microsoft.com/office/officeart/2005/8/layout/vList2"/>
    <dgm:cxn modelId="{AFA5A3CD-A760-42A3-AD6F-C829A291EE3D}" srcId="{74395A4C-767A-43BF-8D6B-7CB4FE5AB156}" destId="{B20AF3A7-0BC5-4F5A-BAE6-FBD5A1DF6F7D}" srcOrd="0" destOrd="0" parTransId="{CE820D2C-70F2-4EFF-8B22-13D0555187AF}" sibTransId="{D9ECB75C-C81D-4B7D-8889-F6346963C9FC}"/>
    <dgm:cxn modelId="{9D30B1ED-7579-4374-BF39-CC757C2667EE}" type="presOf" srcId="{A46F9B33-C131-409E-994F-588217F659DD}" destId="{27DB1A02-A7C5-4D5A-8B11-368DA3A1325D}" srcOrd="0" destOrd="3" presId="urn:microsoft.com/office/officeart/2005/8/layout/vList2"/>
    <dgm:cxn modelId="{AF36C0EC-0B15-4ACF-BF1E-DCAA2C396CC8}" type="presParOf" srcId="{44F6F95B-2886-49F0-A9AB-A564A18A5E52}" destId="{10D4FB98-2EEE-44B5-AAC5-9C2F4C683306}" srcOrd="0" destOrd="0" presId="urn:microsoft.com/office/officeart/2005/8/layout/vList2"/>
    <dgm:cxn modelId="{87E5B3DB-F077-4DB1-B33C-3A2203C540AE}" type="presParOf" srcId="{44F6F95B-2886-49F0-A9AB-A564A18A5E52}" destId="{27DB1A02-A7C5-4D5A-8B11-368DA3A1325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FF99D8E-5EDA-4300-B5F6-7BB282FEFE87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tr-TR"/>
        </a:p>
      </dgm:t>
    </dgm:pt>
    <dgm:pt modelId="{9EE86D5B-6DE5-4942-A463-45BD8E14B832}">
      <dgm:prSet/>
      <dgm:spPr/>
      <dgm:t>
        <a:bodyPr/>
        <a:lstStyle/>
        <a:p>
          <a:r>
            <a:rPr lang="tr-TR" dirty="0"/>
            <a:t>RPA ile evrak kontrol/doğrulama süreci bir süre daha manuel evrak onay süreci ile birlikte paralel işletilecektir.</a:t>
          </a:r>
        </a:p>
      </dgm:t>
    </dgm:pt>
    <dgm:pt modelId="{D2F97A38-EB1F-439D-8209-536DDF519BC3}" type="parTrans" cxnId="{3AD92199-2003-4593-82C0-C48C7DCB51EA}">
      <dgm:prSet/>
      <dgm:spPr/>
      <dgm:t>
        <a:bodyPr/>
        <a:lstStyle/>
        <a:p>
          <a:endParaRPr lang="tr-TR"/>
        </a:p>
      </dgm:t>
    </dgm:pt>
    <dgm:pt modelId="{5D0C2824-B76A-4724-9E33-F98B0ADBEC9F}" type="sibTrans" cxnId="{3AD92199-2003-4593-82C0-C48C7DCB51EA}">
      <dgm:prSet/>
      <dgm:spPr/>
      <dgm:t>
        <a:bodyPr/>
        <a:lstStyle/>
        <a:p>
          <a:endParaRPr lang="tr-TR"/>
        </a:p>
      </dgm:t>
    </dgm:pt>
    <dgm:pt modelId="{F76905CC-21D2-4925-BD99-E108CD4A0C27}">
      <dgm:prSet/>
      <dgm:spPr/>
      <dgm:t>
        <a:bodyPr/>
        <a:lstStyle/>
        <a:p>
          <a:r>
            <a:rPr lang="tr-TR" dirty="0"/>
            <a:t>Olumlu senaryoda, manuel evrak kontrol sürecine gerek kalmadan Evrak onaylama işlemi tamamlanacaktır.</a:t>
          </a:r>
        </a:p>
      </dgm:t>
    </dgm:pt>
    <dgm:pt modelId="{8F261071-74A6-4122-8BD6-5378E28A2FF0}" type="parTrans" cxnId="{05689DB0-DB5D-423F-B247-4E53653C66DF}">
      <dgm:prSet/>
      <dgm:spPr/>
      <dgm:t>
        <a:bodyPr/>
        <a:lstStyle/>
        <a:p>
          <a:endParaRPr lang="tr-TR"/>
        </a:p>
      </dgm:t>
    </dgm:pt>
    <dgm:pt modelId="{7397BCC2-4C58-49D2-B3C8-B5700FFB9A34}" type="sibTrans" cxnId="{05689DB0-DB5D-423F-B247-4E53653C66DF}">
      <dgm:prSet/>
      <dgm:spPr/>
      <dgm:t>
        <a:bodyPr/>
        <a:lstStyle/>
        <a:p>
          <a:endParaRPr lang="tr-TR"/>
        </a:p>
      </dgm:t>
    </dgm:pt>
    <dgm:pt modelId="{BC6C13FB-3A2A-4928-9860-21AB69DF94D4}">
      <dgm:prSet/>
      <dgm:spPr/>
      <dgm:t>
        <a:bodyPr/>
        <a:lstStyle/>
        <a:p>
          <a:pPr algn="l"/>
          <a:r>
            <a:rPr lang="tr-TR" dirty="0">
              <a:solidFill>
                <a:schemeClr val="tx1"/>
              </a:solidFill>
            </a:rPr>
            <a:t>Olumsuz senaryoda ise, RPA kontrollerinden geçmeyen bir iş emrine ait evrak kontrol süreci e-posta bilgilendirmesi ile birlikte ilgili birime iletilir. Bu bilgilendirmeden sonra evrak sorumlusu evrakları kontrol eder;</a:t>
          </a:r>
        </a:p>
        <a:p>
          <a:pPr algn="l"/>
          <a:r>
            <a:rPr lang="tr-TR" dirty="0">
              <a:solidFill>
                <a:schemeClr val="tx1"/>
              </a:solidFill>
            </a:rPr>
            <a:t>   </a:t>
          </a:r>
          <a:r>
            <a:rPr lang="tr-TR" b="1" dirty="0">
              <a:solidFill>
                <a:schemeClr val="tx1"/>
              </a:solidFill>
            </a:rPr>
            <a:t> a) </a:t>
          </a:r>
          <a:r>
            <a:rPr lang="tr-TR" dirty="0">
              <a:solidFill>
                <a:schemeClr val="tx1"/>
              </a:solidFill>
            </a:rPr>
            <a:t>İsterse  eksik veya hatalı evrakları tamamlayıp tekrar TEAS’a yükleyerek tekrar RPA evrak kontrol sürecine dahil edebilir.</a:t>
          </a:r>
        </a:p>
        <a:p>
          <a:pPr algn="l"/>
          <a:r>
            <a:rPr lang="tr-TR" dirty="0">
              <a:solidFill>
                <a:schemeClr val="tx1"/>
              </a:solidFill>
            </a:rPr>
            <a:t>    </a:t>
          </a:r>
          <a:r>
            <a:rPr lang="tr-TR" b="1" dirty="0">
              <a:solidFill>
                <a:schemeClr val="tx1"/>
              </a:solidFill>
            </a:rPr>
            <a:t>b) </a:t>
          </a:r>
          <a:r>
            <a:rPr lang="tr-TR" dirty="0">
              <a:solidFill>
                <a:schemeClr val="tx1"/>
              </a:solidFill>
            </a:rPr>
            <a:t>İsterse manuel olarak evrak onaylama sürecine devam edebilir.</a:t>
          </a:r>
        </a:p>
      </dgm:t>
    </dgm:pt>
    <dgm:pt modelId="{CB5658DB-888F-47AE-BC59-4E1C6B618E77}" type="parTrans" cxnId="{6823DF2C-A922-45A9-98EB-25D008685898}">
      <dgm:prSet/>
      <dgm:spPr/>
      <dgm:t>
        <a:bodyPr/>
        <a:lstStyle/>
        <a:p>
          <a:endParaRPr lang="tr-TR"/>
        </a:p>
      </dgm:t>
    </dgm:pt>
    <dgm:pt modelId="{317B656D-3E66-43B5-8D00-0975576F3A56}" type="sibTrans" cxnId="{6823DF2C-A922-45A9-98EB-25D008685898}">
      <dgm:prSet/>
      <dgm:spPr/>
      <dgm:t>
        <a:bodyPr/>
        <a:lstStyle/>
        <a:p>
          <a:endParaRPr lang="tr-TR"/>
        </a:p>
      </dgm:t>
    </dgm:pt>
    <dgm:pt modelId="{F48BE9DB-03CB-4979-8C4D-888D5F2D910D}">
      <dgm:prSet/>
      <dgm:spPr/>
      <dgm:t>
        <a:bodyPr/>
        <a:lstStyle/>
        <a:p>
          <a:r>
            <a:rPr lang="tr-TR" dirty="0"/>
            <a:t>Olumlu ve olumsuz senaryolarda kontrole ilişkin detaylı e-posta bilgilendirmesi ilgili birime yapılır.</a:t>
          </a:r>
        </a:p>
      </dgm:t>
    </dgm:pt>
    <dgm:pt modelId="{5BD6C7CC-2D56-426E-9279-AA9C0E661C75}" type="parTrans" cxnId="{48097BF6-E443-418A-B375-F1BD9C6F63C5}">
      <dgm:prSet/>
      <dgm:spPr/>
      <dgm:t>
        <a:bodyPr/>
        <a:lstStyle/>
        <a:p>
          <a:endParaRPr lang="tr-TR"/>
        </a:p>
      </dgm:t>
    </dgm:pt>
    <dgm:pt modelId="{503313DC-E72D-4CBF-A2F5-72C08531B0CB}" type="sibTrans" cxnId="{48097BF6-E443-418A-B375-F1BD9C6F63C5}">
      <dgm:prSet/>
      <dgm:spPr/>
      <dgm:t>
        <a:bodyPr/>
        <a:lstStyle/>
        <a:p>
          <a:endParaRPr lang="tr-TR"/>
        </a:p>
      </dgm:t>
    </dgm:pt>
    <dgm:pt modelId="{0146B5DC-4EFD-41F2-A6EC-9201D87CB821}" type="pres">
      <dgm:prSet presAssocID="{4FF99D8E-5EDA-4300-B5F6-7BB282FEFE87}" presName="linear" presStyleCnt="0">
        <dgm:presLayoutVars>
          <dgm:animLvl val="lvl"/>
          <dgm:resizeHandles val="exact"/>
        </dgm:presLayoutVars>
      </dgm:prSet>
      <dgm:spPr/>
    </dgm:pt>
    <dgm:pt modelId="{248782CA-4F1E-4115-98BE-C5F524399091}" type="pres">
      <dgm:prSet presAssocID="{9EE86D5B-6DE5-4942-A463-45BD8E14B832}" presName="parentText" presStyleLbl="node1" presStyleIdx="0" presStyleCnt="4" custScaleY="39620">
        <dgm:presLayoutVars>
          <dgm:chMax val="0"/>
          <dgm:bulletEnabled val="1"/>
        </dgm:presLayoutVars>
      </dgm:prSet>
      <dgm:spPr/>
    </dgm:pt>
    <dgm:pt modelId="{4A3F84CC-5C3F-4B2C-AFBF-9CCEAC4E20F5}" type="pres">
      <dgm:prSet presAssocID="{5D0C2824-B76A-4724-9E33-F98B0ADBEC9F}" presName="spacer" presStyleCnt="0"/>
      <dgm:spPr/>
    </dgm:pt>
    <dgm:pt modelId="{0F8F5C49-7070-4163-A843-8370664B9185}" type="pres">
      <dgm:prSet presAssocID="{F76905CC-21D2-4925-BD99-E108CD4A0C27}" presName="parentText" presStyleLbl="node1" presStyleIdx="1" presStyleCnt="4" custScaleX="100000" custScaleY="47692">
        <dgm:presLayoutVars>
          <dgm:chMax val="0"/>
          <dgm:bulletEnabled val="1"/>
        </dgm:presLayoutVars>
      </dgm:prSet>
      <dgm:spPr/>
    </dgm:pt>
    <dgm:pt modelId="{581E077C-A44C-4C51-8D68-EEC5B4CC01CB}" type="pres">
      <dgm:prSet presAssocID="{7397BCC2-4C58-49D2-B3C8-B5700FFB9A34}" presName="spacer" presStyleCnt="0"/>
      <dgm:spPr/>
    </dgm:pt>
    <dgm:pt modelId="{F834ACC0-FF8E-4278-AD59-CA7E0119A657}" type="pres">
      <dgm:prSet presAssocID="{BC6C13FB-3A2A-4928-9860-21AB69DF94D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103213C-B12F-4E3A-B18F-A92EBB311A8C}" type="pres">
      <dgm:prSet presAssocID="{317B656D-3E66-43B5-8D00-0975576F3A56}" presName="spacer" presStyleCnt="0"/>
      <dgm:spPr/>
    </dgm:pt>
    <dgm:pt modelId="{56AB3BC7-D36D-458C-8855-41F8A30FF9C6}" type="pres">
      <dgm:prSet presAssocID="{F48BE9DB-03CB-4979-8C4D-888D5F2D910D}" presName="parentText" presStyleLbl="node1" presStyleIdx="3" presStyleCnt="4" custScaleY="33965">
        <dgm:presLayoutVars>
          <dgm:chMax val="0"/>
          <dgm:bulletEnabled val="1"/>
        </dgm:presLayoutVars>
      </dgm:prSet>
      <dgm:spPr/>
    </dgm:pt>
  </dgm:ptLst>
  <dgm:cxnLst>
    <dgm:cxn modelId="{3E1E2301-614E-4A08-BDF5-6DA7A3C27D5D}" type="presOf" srcId="{BC6C13FB-3A2A-4928-9860-21AB69DF94D4}" destId="{F834ACC0-FF8E-4278-AD59-CA7E0119A657}" srcOrd="0" destOrd="0" presId="urn:microsoft.com/office/officeart/2005/8/layout/vList2"/>
    <dgm:cxn modelId="{6823DF2C-A922-45A9-98EB-25D008685898}" srcId="{4FF99D8E-5EDA-4300-B5F6-7BB282FEFE87}" destId="{BC6C13FB-3A2A-4928-9860-21AB69DF94D4}" srcOrd="2" destOrd="0" parTransId="{CB5658DB-888F-47AE-BC59-4E1C6B618E77}" sibTransId="{317B656D-3E66-43B5-8D00-0975576F3A56}"/>
    <dgm:cxn modelId="{2527345E-5864-41A4-B0C6-65742FCEF534}" type="presOf" srcId="{F76905CC-21D2-4925-BD99-E108CD4A0C27}" destId="{0F8F5C49-7070-4163-A843-8370664B9185}" srcOrd="0" destOrd="0" presId="urn:microsoft.com/office/officeart/2005/8/layout/vList2"/>
    <dgm:cxn modelId="{3AD92199-2003-4593-82C0-C48C7DCB51EA}" srcId="{4FF99D8E-5EDA-4300-B5F6-7BB282FEFE87}" destId="{9EE86D5B-6DE5-4942-A463-45BD8E14B832}" srcOrd="0" destOrd="0" parTransId="{D2F97A38-EB1F-439D-8209-536DDF519BC3}" sibTransId="{5D0C2824-B76A-4724-9E33-F98B0ADBEC9F}"/>
    <dgm:cxn modelId="{05689DB0-DB5D-423F-B247-4E53653C66DF}" srcId="{4FF99D8E-5EDA-4300-B5F6-7BB282FEFE87}" destId="{F76905CC-21D2-4925-BD99-E108CD4A0C27}" srcOrd="1" destOrd="0" parTransId="{8F261071-74A6-4122-8BD6-5378E28A2FF0}" sibTransId="{7397BCC2-4C58-49D2-B3C8-B5700FFB9A34}"/>
    <dgm:cxn modelId="{4603E0BB-626A-4E7D-8C31-2FB28CAC72A5}" type="presOf" srcId="{F48BE9DB-03CB-4979-8C4D-888D5F2D910D}" destId="{56AB3BC7-D36D-458C-8855-41F8A30FF9C6}" srcOrd="0" destOrd="0" presId="urn:microsoft.com/office/officeart/2005/8/layout/vList2"/>
    <dgm:cxn modelId="{EC193BF3-5570-4A1A-BD64-29ACB565685D}" type="presOf" srcId="{9EE86D5B-6DE5-4942-A463-45BD8E14B832}" destId="{248782CA-4F1E-4115-98BE-C5F524399091}" srcOrd="0" destOrd="0" presId="urn:microsoft.com/office/officeart/2005/8/layout/vList2"/>
    <dgm:cxn modelId="{9CC2A8F4-BB98-4C2C-9D69-9EB15FFA3301}" type="presOf" srcId="{4FF99D8E-5EDA-4300-B5F6-7BB282FEFE87}" destId="{0146B5DC-4EFD-41F2-A6EC-9201D87CB821}" srcOrd="0" destOrd="0" presId="urn:microsoft.com/office/officeart/2005/8/layout/vList2"/>
    <dgm:cxn modelId="{48097BF6-E443-418A-B375-F1BD9C6F63C5}" srcId="{4FF99D8E-5EDA-4300-B5F6-7BB282FEFE87}" destId="{F48BE9DB-03CB-4979-8C4D-888D5F2D910D}" srcOrd="3" destOrd="0" parTransId="{5BD6C7CC-2D56-426E-9279-AA9C0E661C75}" sibTransId="{503313DC-E72D-4CBF-A2F5-72C08531B0CB}"/>
    <dgm:cxn modelId="{9862793A-83B0-47D1-A247-BABB3039AA77}" type="presParOf" srcId="{0146B5DC-4EFD-41F2-A6EC-9201D87CB821}" destId="{248782CA-4F1E-4115-98BE-C5F524399091}" srcOrd="0" destOrd="0" presId="urn:microsoft.com/office/officeart/2005/8/layout/vList2"/>
    <dgm:cxn modelId="{EA71BFC0-3421-4A9B-ACC3-BBE5C058A236}" type="presParOf" srcId="{0146B5DC-4EFD-41F2-A6EC-9201D87CB821}" destId="{4A3F84CC-5C3F-4B2C-AFBF-9CCEAC4E20F5}" srcOrd="1" destOrd="0" presId="urn:microsoft.com/office/officeart/2005/8/layout/vList2"/>
    <dgm:cxn modelId="{DD77B8CB-277D-4867-8775-C41B723BFE2E}" type="presParOf" srcId="{0146B5DC-4EFD-41F2-A6EC-9201D87CB821}" destId="{0F8F5C49-7070-4163-A843-8370664B9185}" srcOrd="2" destOrd="0" presId="urn:microsoft.com/office/officeart/2005/8/layout/vList2"/>
    <dgm:cxn modelId="{C5E09110-DB0F-41A3-B7CD-54FAA37FB811}" type="presParOf" srcId="{0146B5DC-4EFD-41F2-A6EC-9201D87CB821}" destId="{581E077C-A44C-4C51-8D68-EEC5B4CC01CB}" srcOrd="3" destOrd="0" presId="urn:microsoft.com/office/officeart/2005/8/layout/vList2"/>
    <dgm:cxn modelId="{E12E5AB0-4653-4E2E-9D36-5CA59CAECBC2}" type="presParOf" srcId="{0146B5DC-4EFD-41F2-A6EC-9201D87CB821}" destId="{F834ACC0-FF8E-4278-AD59-CA7E0119A657}" srcOrd="4" destOrd="0" presId="urn:microsoft.com/office/officeart/2005/8/layout/vList2"/>
    <dgm:cxn modelId="{50BE05FC-6075-46EE-9349-B8A898A8153F}" type="presParOf" srcId="{0146B5DC-4EFD-41F2-A6EC-9201D87CB821}" destId="{D103213C-B12F-4E3A-B18F-A92EBB311A8C}" srcOrd="5" destOrd="0" presId="urn:microsoft.com/office/officeart/2005/8/layout/vList2"/>
    <dgm:cxn modelId="{AB79DCFA-539C-49B8-8244-88F46B4D278B}" type="presParOf" srcId="{0146B5DC-4EFD-41F2-A6EC-9201D87CB821}" destId="{56AB3BC7-D36D-458C-8855-41F8A30FF9C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F462349-ACA0-476A-95F2-15B9F69612E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C8CB60CC-2195-43E5-80F8-C195825D9A81}">
      <dgm:prSet custT="1"/>
      <dgm:spPr/>
      <dgm:t>
        <a:bodyPr/>
        <a:lstStyle/>
        <a:p>
          <a:r>
            <a:rPr lang="tr-TR" sz="1400" dirty="0"/>
            <a:t>Mevcut durumda, manuel evrak onaylama süreci için günlük harcanan yaklaşık zaman maliyeti.</a:t>
          </a:r>
        </a:p>
      </dgm:t>
    </dgm:pt>
    <dgm:pt modelId="{0E7CCCC3-03FA-441D-9A1F-A0A309821F85}" type="parTrans" cxnId="{D6CC3F49-0652-461F-9700-E751B7CA94C5}">
      <dgm:prSet/>
      <dgm:spPr/>
      <dgm:t>
        <a:bodyPr/>
        <a:lstStyle/>
        <a:p>
          <a:endParaRPr lang="tr-TR"/>
        </a:p>
      </dgm:t>
    </dgm:pt>
    <dgm:pt modelId="{C8373EAE-AB8F-496B-BF8B-2EA11FC25982}" type="sibTrans" cxnId="{D6CC3F49-0652-461F-9700-E751B7CA94C5}">
      <dgm:prSet/>
      <dgm:spPr/>
      <dgm:t>
        <a:bodyPr/>
        <a:lstStyle/>
        <a:p>
          <a:endParaRPr lang="tr-TR"/>
        </a:p>
      </dgm:t>
    </dgm:pt>
    <dgm:pt modelId="{19ED6999-BA9D-4D80-84A0-71493F5EEDD6}" type="pres">
      <dgm:prSet presAssocID="{FF462349-ACA0-476A-95F2-15B9F69612ED}" presName="linear" presStyleCnt="0">
        <dgm:presLayoutVars>
          <dgm:animLvl val="lvl"/>
          <dgm:resizeHandles val="exact"/>
        </dgm:presLayoutVars>
      </dgm:prSet>
      <dgm:spPr/>
    </dgm:pt>
    <dgm:pt modelId="{FFC5621B-D129-4573-A198-9993639BD180}" type="pres">
      <dgm:prSet presAssocID="{C8CB60CC-2195-43E5-80F8-C195825D9A81}" presName="parentText" presStyleLbl="node1" presStyleIdx="0" presStyleCnt="1" custLinFactNeighborX="553" custLinFactNeighborY="55569">
        <dgm:presLayoutVars>
          <dgm:chMax val="0"/>
          <dgm:bulletEnabled val="1"/>
        </dgm:presLayoutVars>
      </dgm:prSet>
      <dgm:spPr/>
    </dgm:pt>
  </dgm:ptLst>
  <dgm:cxnLst>
    <dgm:cxn modelId="{D6CC3F49-0652-461F-9700-E751B7CA94C5}" srcId="{FF462349-ACA0-476A-95F2-15B9F69612ED}" destId="{C8CB60CC-2195-43E5-80F8-C195825D9A81}" srcOrd="0" destOrd="0" parTransId="{0E7CCCC3-03FA-441D-9A1F-A0A309821F85}" sibTransId="{C8373EAE-AB8F-496B-BF8B-2EA11FC25982}"/>
    <dgm:cxn modelId="{FC7ACEA0-D9B2-4B3E-AB0E-B4D688D591E2}" type="presOf" srcId="{FF462349-ACA0-476A-95F2-15B9F69612ED}" destId="{19ED6999-BA9D-4D80-84A0-71493F5EEDD6}" srcOrd="0" destOrd="0" presId="urn:microsoft.com/office/officeart/2005/8/layout/vList2"/>
    <dgm:cxn modelId="{9EA26CD7-650B-4B07-83A6-6648CFD0C9DB}" type="presOf" srcId="{C8CB60CC-2195-43E5-80F8-C195825D9A81}" destId="{FFC5621B-D129-4573-A198-9993639BD180}" srcOrd="0" destOrd="0" presId="urn:microsoft.com/office/officeart/2005/8/layout/vList2"/>
    <dgm:cxn modelId="{358190C8-44C7-4071-83CA-056D7BEFBE67}" type="presParOf" srcId="{19ED6999-BA9D-4D80-84A0-71493F5EEDD6}" destId="{FFC5621B-D129-4573-A198-9993639BD18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12FF5C9-C1CD-4D79-80C8-5971D724B669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tr-TR"/>
        </a:p>
      </dgm:t>
    </dgm:pt>
    <dgm:pt modelId="{C3C9EC0C-7F93-41BD-A081-B2B89C70ED33}">
      <dgm:prSet custT="1"/>
      <dgm:spPr/>
      <dgm:t>
        <a:bodyPr/>
        <a:lstStyle/>
        <a:p>
          <a:r>
            <a:rPr lang="tr-TR" sz="1400" b="1" dirty="0"/>
            <a:t>Not</a:t>
          </a:r>
          <a:r>
            <a:rPr lang="tr-TR" sz="1400" dirty="0"/>
            <a:t>: Tablodaki veriler son 1 yıla ait ortalama değerlerdir.</a:t>
          </a:r>
        </a:p>
      </dgm:t>
    </dgm:pt>
    <dgm:pt modelId="{B18BD130-4299-4E9D-9B6D-23358BEF3C21}" type="parTrans" cxnId="{CCE7BD89-62EF-43F0-B46C-CFDDD200A4F1}">
      <dgm:prSet/>
      <dgm:spPr/>
      <dgm:t>
        <a:bodyPr/>
        <a:lstStyle/>
        <a:p>
          <a:endParaRPr lang="tr-TR"/>
        </a:p>
      </dgm:t>
    </dgm:pt>
    <dgm:pt modelId="{137AC2BC-CAB8-40B6-A3B6-088F8F45B73F}" type="sibTrans" cxnId="{CCE7BD89-62EF-43F0-B46C-CFDDD200A4F1}">
      <dgm:prSet/>
      <dgm:spPr/>
      <dgm:t>
        <a:bodyPr/>
        <a:lstStyle/>
        <a:p>
          <a:endParaRPr lang="tr-TR"/>
        </a:p>
      </dgm:t>
    </dgm:pt>
    <dgm:pt modelId="{D7C7331C-2DCA-448F-8AB3-BCEC1E639620}" type="pres">
      <dgm:prSet presAssocID="{B12FF5C9-C1CD-4D79-80C8-5971D724B669}" presName="linear" presStyleCnt="0">
        <dgm:presLayoutVars>
          <dgm:animLvl val="lvl"/>
          <dgm:resizeHandles val="exact"/>
        </dgm:presLayoutVars>
      </dgm:prSet>
      <dgm:spPr/>
    </dgm:pt>
    <dgm:pt modelId="{98B6ACE5-7C36-43A3-BD32-E24F815DD506}" type="pres">
      <dgm:prSet presAssocID="{C3C9EC0C-7F93-41BD-A081-B2B89C70ED33}" presName="parentText" presStyleLbl="node1" presStyleIdx="0" presStyleCnt="1" custLinFactY="156243" custLinFactNeighborX="-166" custLinFactNeighborY="200000">
        <dgm:presLayoutVars>
          <dgm:chMax val="0"/>
          <dgm:bulletEnabled val="1"/>
        </dgm:presLayoutVars>
      </dgm:prSet>
      <dgm:spPr/>
    </dgm:pt>
  </dgm:ptLst>
  <dgm:cxnLst>
    <dgm:cxn modelId="{FBC00359-5597-4AA1-BE12-2329CC4D02F8}" type="presOf" srcId="{B12FF5C9-C1CD-4D79-80C8-5971D724B669}" destId="{D7C7331C-2DCA-448F-8AB3-BCEC1E639620}" srcOrd="0" destOrd="0" presId="urn:microsoft.com/office/officeart/2005/8/layout/vList2"/>
    <dgm:cxn modelId="{CCE7BD89-62EF-43F0-B46C-CFDDD200A4F1}" srcId="{B12FF5C9-C1CD-4D79-80C8-5971D724B669}" destId="{C3C9EC0C-7F93-41BD-A081-B2B89C70ED33}" srcOrd="0" destOrd="0" parTransId="{B18BD130-4299-4E9D-9B6D-23358BEF3C21}" sibTransId="{137AC2BC-CAB8-40B6-A3B6-088F8F45B73F}"/>
    <dgm:cxn modelId="{C0829AB1-586C-450D-8FE4-AAD8A05A7871}" type="presOf" srcId="{C3C9EC0C-7F93-41BD-A081-B2B89C70ED33}" destId="{98B6ACE5-7C36-43A3-BD32-E24F815DD506}" srcOrd="0" destOrd="0" presId="urn:microsoft.com/office/officeart/2005/8/layout/vList2"/>
    <dgm:cxn modelId="{A7A22057-B6AC-48F1-877C-3EEEF66A8072}" type="presParOf" srcId="{D7C7331C-2DCA-448F-8AB3-BCEC1E639620}" destId="{98B6ACE5-7C36-43A3-BD32-E24F815DD5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11C84B9-C76C-4F37-AE68-164591F390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BA880B6-6B20-4165-9132-3E7F6F263053}">
      <dgm:prSet/>
      <dgm:spPr/>
      <dgm:t>
        <a:bodyPr/>
        <a:lstStyle/>
        <a:p>
          <a:r>
            <a:rPr lang="tr-TR" dirty="0"/>
            <a:t>RPA Evrak Onay Kontrolleri Kablo Rapor Üzerinden Detaylı Olarak Yapılabilir.</a:t>
          </a:r>
        </a:p>
      </dgm:t>
    </dgm:pt>
    <dgm:pt modelId="{49935EE1-ABDA-46FA-931B-6CBA17122E2A}" type="parTrans" cxnId="{4DA0DCD4-BC0F-4955-82D1-A5CEDA435FAC}">
      <dgm:prSet/>
      <dgm:spPr/>
      <dgm:t>
        <a:bodyPr/>
        <a:lstStyle/>
        <a:p>
          <a:endParaRPr lang="tr-TR"/>
        </a:p>
      </dgm:t>
    </dgm:pt>
    <dgm:pt modelId="{68D93D47-4AB7-446D-A922-B9623B28D0EC}" type="sibTrans" cxnId="{4DA0DCD4-BC0F-4955-82D1-A5CEDA435FAC}">
      <dgm:prSet/>
      <dgm:spPr/>
      <dgm:t>
        <a:bodyPr/>
        <a:lstStyle/>
        <a:p>
          <a:endParaRPr lang="tr-TR"/>
        </a:p>
      </dgm:t>
    </dgm:pt>
    <dgm:pt modelId="{6B703AD8-D0B0-46D2-838A-1CA4D912742E}" type="pres">
      <dgm:prSet presAssocID="{611C84B9-C76C-4F37-AE68-164591F390AF}" presName="linear" presStyleCnt="0">
        <dgm:presLayoutVars>
          <dgm:animLvl val="lvl"/>
          <dgm:resizeHandles val="exact"/>
        </dgm:presLayoutVars>
      </dgm:prSet>
      <dgm:spPr/>
    </dgm:pt>
    <dgm:pt modelId="{CBA86469-CC0A-4329-8CDC-A1F2223B645D}" type="pres">
      <dgm:prSet presAssocID="{CBA880B6-6B20-4165-9132-3E7F6F26305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BDB9527-7018-410C-A504-8FD2DB1E18E7}" type="presOf" srcId="{CBA880B6-6B20-4165-9132-3E7F6F263053}" destId="{CBA86469-CC0A-4329-8CDC-A1F2223B645D}" srcOrd="0" destOrd="0" presId="urn:microsoft.com/office/officeart/2005/8/layout/vList2"/>
    <dgm:cxn modelId="{443BE751-A145-4521-9500-D502C372768C}" type="presOf" srcId="{611C84B9-C76C-4F37-AE68-164591F390AF}" destId="{6B703AD8-D0B0-46D2-838A-1CA4D912742E}" srcOrd="0" destOrd="0" presId="urn:microsoft.com/office/officeart/2005/8/layout/vList2"/>
    <dgm:cxn modelId="{4DA0DCD4-BC0F-4955-82D1-A5CEDA435FAC}" srcId="{611C84B9-C76C-4F37-AE68-164591F390AF}" destId="{CBA880B6-6B20-4165-9132-3E7F6F263053}" srcOrd="0" destOrd="0" parTransId="{49935EE1-ABDA-46FA-931B-6CBA17122E2A}" sibTransId="{68D93D47-4AB7-446D-A922-B9623B28D0EC}"/>
    <dgm:cxn modelId="{6718DB0F-A21F-409A-B56D-C3299D676138}" type="presParOf" srcId="{6B703AD8-D0B0-46D2-838A-1CA4D912742E}" destId="{CBA86469-CC0A-4329-8CDC-A1F2223B64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548B580-BA4C-43CD-9235-22B65F25C5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71A7C62-8CF8-4D65-9EAE-5274A43BC139}">
      <dgm:prSet/>
      <dgm:spPr/>
      <dgm:t>
        <a:bodyPr/>
        <a:lstStyle/>
        <a:p>
          <a:r>
            <a:rPr lang="tr-TR"/>
            <a:t>Projenin Kazanımları</a:t>
          </a:r>
        </a:p>
      </dgm:t>
    </dgm:pt>
    <dgm:pt modelId="{1ACBD6ED-6FFA-479C-BD4E-1D348ECD456D}" type="parTrans" cxnId="{6F231081-E9C8-4B2F-A5A3-968DD393488C}">
      <dgm:prSet/>
      <dgm:spPr/>
      <dgm:t>
        <a:bodyPr/>
        <a:lstStyle/>
        <a:p>
          <a:endParaRPr lang="tr-TR"/>
        </a:p>
      </dgm:t>
    </dgm:pt>
    <dgm:pt modelId="{3ACED570-4CAA-4A6F-8BEA-F552674FCF96}" type="sibTrans" cxnId="{6F231081-E9C8-4B2F-A5A3-968DD393488C}">
      <dgm:prSet/>
      <dgm:spPr/>
      <dgm:t>
        <a:bodyPr/>
        <a:lstStyle/>
        <a:p>
          <a:endParaRPr lang="tr-TR"/>
        </a:p>
      </dgm:t>
    </dgm:pt>
    <dgm:pt modelId="{84DB1164-76F3-408E-A7B6-6C5C807C5348}">
      <dgm:prSet/>
      <dgm:spPr/>
      <dgm:t>
        <a:bodyPr/>
        <a:lstStyle/>
        <a:p>
          <a:r>
            <a:rPr lang="tr-TR" dirty="0"/>
            <a:t>Manuel evrak kontrol süreçlerindeki hataların engellenmesi</a:t>
          </a:r>
        </a:p>
      </dgm:t>
    </dgm:pt>
    <dgm:pt modelId="{3BDC9FD9-BB7D-4B52-9997-AEBCFE4BF6C7}" type="parTrans" cxnId="{6D2D7DEC-C5B8-4695-B3D7-96E879B5E753}">
      <dgm:prSet/>
      <dgm:spPr/>
      <dgm:t>
        <a:bodyPr/>
        <a:lstStyle/>
        <a:p>
          <a:endParaRPr lang="tr-TR"/>
        </a:p>
      </dgm:t>
    </dgm:pt>
    <dgm:pt modelId="{31405A26-4058-4793-8E91-664F43D69332}" type="sibTrans" cxnId="{6D2D7DEC-C5B8-4695-B3D7-96E879B5E753}">
      <dgm:prSet/>
      <dgm:spPr/>
      <dgm:t>
        <a:bodyPr/>
        <a:lstStyle/>
        <a:p>
          <a:endParaRPr lang="tr-TR"/>
        </a:p>
      </dgm:t>
    </dgm:pt>
    <dgm:pt modelId="{9C3E4472-BAB0-45A2-BD80-2CEDD01D95F7}">
      <dgm:prSet/>
      <dgm:spPr/>
      <dgm:t>
        <a:bodyPr/>
        <a:lstStyle/>
        <a:p>
          <a:r>
            <a:rPr lang="tr-TR" dirty="0"/>
            <a:t>Regülatif sorumlulukların sağlanması</a:t>
          </a:r>
        </a:p>
      </dgm:t>
    </dgm:pt>
    <dgm:pt modelId="{54CA50B3-A7D6-4ECE-9518-155174C80C6C}" type="parTrans" cxnId="{1178C954-1226-457B-AF75-C862DBD2E778}">
      <dgm:prSet/>
      <dgm:spPr/>
      <dgm:t>
        <a:bodyPr/>
        <a:lstStyle/>
        <a:p>
          <a:endParaRPr lang="tr-TR"/>
        </a:p>
      </dgm:t>
    </dgm:pt>
    <dgm:pt modelId="{EFCDE44D-78F2-4AD2-BB4C-81755D90EFA4}" type="sibTrans" cxnId="{1178C954-1226-457B-AF75-C862DBD2E778}">
      <dgm:prSet/>
      <dgm:spPr/>
      <dgm:t>
        <a:bodyPr/>
        <a:lstStyle/>
        <a:p>
          <a:endParaRPr lang="tr-TR"/>
        </a:p>
      </dgm:t>
    </dgm:pt>
    <dgm:pt modelId="{EE38324D-B6C9-4668-B1FD-84F2F8958DAE}">
      <dgm:prSet/>
      <dgm:spPr/>
      <dgm:t>
        <a:bodyPr/>
        <a:lstStyle/>
        <a:p>
          <a:r>
            <a:rPr lang="tr-TR" dirty="0"/>
            <a:t>Yanlış/geçersiz evrak yüklenmesinin önüne geçilmesi</a:t>
          </a:r>
        </a:p>
      </dgm:t>
    </dgm:pt>
    <dgm:pt modelId="{B1BCE7FA-A4A7-48A7-9BFF-5A8921AD8CA8}" type="parTrans" cxnId="{1D5C685A-FE0E-447E-92E4-5CF48F56C6F0}">
      <dgm:prSet/>
      <dgm:spPr/>
      <dgm:t>
        <a:bodyPr/>
        <a:lstStyle/>
        <a:p>
          <a:endParaRPr lang="tr-TR"/>
        </a:p>
      </dgm:t>
    </dgm:pt>
    <dgm:pt modelId="{CC69871A-E2F2-4845-BD9E-935AEA434F31}" type="sibTrans" cxnId="{1D5C685A-FE0E-447E-92E4-5CF48F56C6F0}">
      <dgm:prSet/>
      <dgm:spPr/>
      <dgm:t>
        <a:bodyPr/>
        <a:lstStyle/>
        <a:p>
          <a:endParaRPr lang="tr-TR"/>
        </a:p>
      </dgm:t>
    </dgm:pt>
    <dgm:pt modelId="{151251EA-43F6-4E70-82CC-525EF62E92AF}">
      <dgm:prSet/>
      <dgm:spPr/>
      <dgm:t>
        <a:bodyPr/>
        <a:lstStyle/>
        <a:p>
          <a:r>
            <a:rPr lang="tr-TR" dirty="0"/>
            <a:t>Bilgi eksiği bulunan evrak yüklenmesinin önüne geçilmesi</a:t>
          </a:r>
        </a:p>
      </dgm:t>
    </dgm:pt>
    <dgm:pt modelId="{061FFBA5-C7F3-454C-960F-45020587D2AC}" type="parTrans" cxnId="{0D47F342-A3CC-4D4A-A01E-FDE2ADAF5E80}">
      <dgm:prSet/>
      <dgm:spPr/>
      <dgm:t>
        <a:bodyPr/>
        <a:lstStyle/>
        <a:p>
          <a:endParaRPr lang="tr-TR"/>
        </a:p>
      </dgm:t>
    </dgm:pt>
    <dgm:pt modelId="{14CA9B51-3FD0-4843-BEBE-A8EF5F7A677A}" type="sibTrans" cxnId="{0D47F342-A3CC-4D4A-A01E-FDE2ADAF5E80}">
      <dgm:prSet/>
      <dgm:spPr/>
      <dgm:t>
        <a:bodyPr/>
        <a:lstStyle/>
        <a:p>
          <a:endParaRPr lang="tr-TR"/>
        </a:p>
      </dgm:t>
    </dgm:pt>
    <dgm:pt modelId="{F219A303-50C4-4A72-8882-70978F0ACF56}">
      <dgm:prSet/>
      <dgm:spPr/>
      <dgm:t>
        <a:bodyPr/>
        <a:lstStyle/>
        <a:p>
          <a:r>
            <a:rPr lang="tr-TR" dirty="0"/>
            <a:t>Okunaksız evrak yüklenmesinin önüne geçilmesi</a:t>
          </a:r>
        </a:p>
      </dgm:t>
    </dgm:pt>
    <dgm:pt modelId="{205CD89B-61B8-4EEB-A6C5-851B6562E527}" type="parTrans" cxnId="{03C48585-0CE3-431C-83FE-4D68720D23F6}">
      <dgm:prSet/>
      <dgm:spPr/>
      <dgm:t>
        <a:bodyPr/>
        <a:lstStyle/>
        <a:p>
          <a:endParaRPr lang="tr-TR"/>
        </a:p>
      </dgm:t>
    </dgm:pt>
    <dgm:pt modelId="{8BEA4772-A175-4CA8-9BA6-381C746CCACA}" type="sibTrans" cxnId="{03C48585-0CE3-431C-83FE-4D68720D23F6}">
      <dgm:prSet/>
      <dgm:spPr/>
      <dgm:t>
        <a:bodyPr/>
        <a:lstStyle/>
        <a:p>
          <a:endParaRPr lang="tr-TR"/>
        </a:p>
      </dgm:t>
    </dgm:pt>
    <dgm:pt modelId="{1923A4B1-A7D8-46C2-841E-410606023C2F}">
      <dgm:prSet/>
      <dgm:spPr/>
      <dgm:t>
        <a:bodyPr/>
        <a:lstStyle/>
        <a:p>
          <a:r>
            <a:rPr lang="tr-TR" dirty="0"/>
            <a:t>İş Ortağı, Çözüm Ortağı, İl Müdürlüğü ve Türksat Elektronik Arşiv Sistemi (TEAS) da ki manuel evrak kontrol süreçlerinin otomatize edilerek;</a:t>
          </a:r>
        </a:p>
      </dgm:t>
    </dgm:pt>
    <dgm:pt modelId="{683B2EED-4CA0-4356-915D-5F3E4048FD70}" type="parTrans" cxnId="{9123236B-77F7-4C43-87C6-2545067C9DBE}">
      <dgm:prSet/>
      <dgm:spPr/>
      <dgm:t>
        <a:bodyPr/>
        <a:lstStyle/>
        <a:p>
          <a:endParaRPr lang="tr-TR"/>
        </a:p>
      </dgm:t>
    </dgm:pt>
    <dgm:pt modelId="{A70DAD19-95C1-4429-90D0-1BDAB7673086}" type="sibTrans" cxnId="{9123236B-77F7-4C43-87C6-2545067C9DBE}">
      <dgm:prSet/>
      <dgm:spPr/>
      <dgm:t>
        <a:bodyPr/>
        <a:lstStyle/>
        <a:p>
          <a:endParaRPr lang="tr-TR"/>
        </a:p>
      </dgm:t>
    </dgm:pt>
    <dgm:pt modelId="{0366F66E-8E41-4CD3-865C-186DF3D72FA2}">
      <dgm:prSet/>
      <dgm:spPr/>
      <dgm:t>
        <a:bodyPr/>
        <a:lstStyle/>
        <a:p>
          <a:r>
            <a:rPr lang="tr-TR" dirty="0"/>
            <a:t>Zaman tasarrufu sağlanması</a:t>
          </a:r>
        </a:p>
      </dgm:t>
    </dgm:pt>
    <dgm:pt modelId="{2E9C7438-D969-4D82-8AF0-96B3DE47C7B8}" type="parTrans" cxnId="{385607F4-7814-4ED6-B4D7-C52EBFC8031D}">
      <dgm:prSet/>
      <dgm:spPr/>
      <dgm:t>
        <a:bodyPr/>
        <a:lstStyle/>
        <a:p>
          <a:endParaRPr lang="tr-TR"/>
        </a:p>
      </dgm:t>
    </dgm:pt>
    <dgm:pt modelId="{7A3C57C9-E505-43A0-946D-BAD26E8AC16C}" type="sibTrans" cxnId="{385607F4-7814-4ED6-B4D7-C52EBFC8031D}">
      <dgm:prSet/>
      <dgm:spPr/>
      <dgm:t>
        <a:bodyPr/>
        <a:lstStyle/>
        <a:p>
          <a:endParaRPr lang="tr-TR"/>
        </a:p>
      </dgm:t>
    </dgm:pt>
    <dgm:pt modelId="{4E08B83F-0304-47A4-9ACE-65AB6A98F58A}">
      <dgm:prSet/>
      <dgm:spPr/>
      <dgm:t>
        <a:bodyPr/>
        <a:lstStyle/>
        <a:p>
          <a:r>
            <a:rPr lang="tr-TR" dirty="0"/>
            <a:t>Emek tasarrufu sağlanması</a:t>
          </a:r>
        </a:p>
      </dgm:t>
    </dgm:pt>
    <dgm:pt modelId="{7F49D572-1D1D-41D7-AC14-2E337F006ED0}" type="parTrans" cxnId="{3FE078C4-06DB-44B9-A645-B55AD25F5E2D}">
      <dgm:prSet/>
      <dgm:spPr/>
      <dgm:t>
        <a:bodyPr/>
        <a:lstStyle/>
        <a:p>
          <a:endParaRPr lang="tr-TR"/>
        </a:p>
      </dgm:t>
    </dgm:pt>
    <dgm:pt modelId="{BB8C15F9-12D5-47D0-9F48-09CD76E96132}" type="sibTrans" cxnId="{3FE078C4-06DB-44B9-A645-B55AD25F5E2D}">
      <dgm:prSet/>
      <dgm:spPr/>
      <dgm:t>
        <a:bodyPr/>
        <a:lstStyle/>
        <a:p>
          <a:endParaRPr lang="tr-TR"/>
        </a:p>
      </dgm:t>
    </dgm:pt>
    <dgm:pt modelId="{E0346160-E2B6-43C9-B9B2-F46BD75FF854}">
      <dgm:prSet/>
      <dgm:spPr/>
      <dgm:t>
        <a:bodyPr/>
        <a:lstStyle/>
        <a:p>
          <a:r>
            <a:rPr lang="tr-TR" dirty="0"/>
            <a:t>Türksat Elektronik Arşiv Sistemi (TEAS)  evrak tarama süreçlerinin yerini, yerinde fotoğraf çekilerek evrakların Tsunami veya CRM üzerinden Türksat Elektronik Arşiv Sistemi (TEAS)  veri tabanına direkt yüklenmesinin sağlanması.</a:t>
          </a:r>
        </a:p>
      </dgm:t>
    </dgm:pt>
    <dgm:pt modelId="{A1B8877C-6258-45D5-8BF5-A07FD89EAC31}" type="parTrans" cxnId="{A6E3FFAE-609D-4C79-A615-4167728DBDF3}">
      <dgm:prSet/>
      <dgm:spPr/>
      <dgm:t>
        <a:bodyPr/>
        <a:lstStyle/>
        <a:p>
          <a:endParaRPr lang="tr-TR"/>
        </a:p>
      </dgm:t>
    </dgm:pt>
    <dgm:pt modelId="{67712EF6-E66F-4C22-92EF-52F3202A4E24}" type="sibTrans" cxnId="{A6E3FFAE-609D-4C79-A615-4167728DBDF3}">
      <dgm:prSet/>
      <dgm:spPr/>
      <dgm:t>
        <a:bodyPr/>
        <a:lstStyle/>
        <a:p>
          <a:endParaRPr lang="tr-TR"/>
        </a:p>
      </dgm:t>
    </dgm:pt>
    <dgm:pt modelId="{08F8E0C2-4C3A-483F-A09B-858657592DCD}">
      <dgm:prSet/>
      <dgm:spPr/>
      <dgm:t>
        <a:bodyPr/>
        <a:lstStyle/>
        <a:p>
          <a:r>
            <a:rPr lang="tr-TR" dirty="0"/>
            <a:t>İllerden merkeze matbu evrak gönderim sürelerinin toplu olarak daha uzun zaman aralıkları ile yapılabilmesinin sağlanması.</a:t>
          </a:r>
        </a:p>
      </dgm:t>
    </dgm:pt>
    <dgm:pt modelId="{546F228F-858B-4AF2-BADC-A569450621EB}" type="parTrans" cxnId="{813A80C1-4ABC-4935-B1E0-E87CF378235B}">
      <dgm:prSet/>
      <dgm:spPr/>
      <dgm:t>
        <a:bodyPr/>
        <a:lstStyle/>
        <a:p>
          <a:endParaRPr lang="tr-TR"/>
        </a:p>
      </dgm:t>
    </dgm:pt>
    <dgm:pt modelId="{4CA4D234-AD53-4AE2-82E2-F9808BC45AED}" type="sibTrans" cxnId="{813A80C1-4ABC-4935-B1E0-E87CF378235B}">
      <dgm:prSet/>
      <dgm:spPr/>
      <dgm:t>
        <a:bodyPr/>
        <a:lstStyle/>
        <a:p>
          <a:endParaRPr lang="tr-TR"/>
        </a:p>
      </dgm:t>
    </dgm:pt>
    <dgm:pt modelId="{8C006211-4319-4B42-9B38-AAEB3A1A54A2}">
      <dgm:prSet/>
      <dgm:spPr/>
      <dgm:t>
        <a:bodyPr/>
        <a:lstStyle/>
        <a:p>
          <a:endParaRPr lang="tr-TR" dirty="0"/>
        </a:p>
      </dgm:t>
    </dgm:pt>
    <dgm:pt modelId="{F4664C27-6A59-4197-A17C-A07CF0796275}" type="parTrans" cxnId="{814FC573-607D-414B-B554-286D90E5ADC2}">
      <dgm:prSet/>
      <dgm:spPr/>
      <dgm:t>
        <a:bodyPr/>
        <a:lstStyle/>
        <a:p>
          <a:endParaRPr lang="tr-TR"/>
        </a:p>
      </dgm:t>
    </dgm:pt>
    <dgm:pt modelId="{1C3D1FF3-73B7-4152-8200-5872ADA2E7B6}" type="sibTrans" cxnId="{814FC573-607D-414B-B554-286D90E5ADC2}">
      <dgm:prSet/>
      <dgm:spPr/>
      <dgm:t>
        <a:bodyPr/>
        <a:lstStyle/>
        <a:p>
          <a:endParaRPr lang="tr-TR"/>
        </a:p>
      </dgm:t>
    </dgm:pt>
    <dgm:pt modelId="{AC71B811-D4A5-4A78-AA02-3F96BF272CBE}">
      <dgm:prSet/>
      <dgm:spPr/>
      <dgm:t>
        <a:bodyPr/>
        <a:lstStyle/>
        <a:p>
          <a:endParaRPr lang="tr-TR" dirty="0"/>
        </a:p>
      </dgm:t>
    </dgm:pt>
    <dgm:pt modelId="{49D0DEB7-C581-4C97-8536-DE875615883A}" type="parTrans" cxnId="{7E19182D-0EF4-45E6-97B7-2815D8F6F66C}">
      <dgm:prSet/>
      <dgm:spPr/>
      <dgm:t>
        <a:bodyPr/>
        <a:lstStyle/>
        <a:p>
          <a:endParaRPr lang="tr-TR"/>
        </a:p>
      </dgm:t>
    </dgm:pt>
    <dgm:pt modelId="{2ADBCBC0-32FF-4C86-A858-BB26896D15C4}" type="sibTrans" cxnId="{7E19182D-0EF4-45E6-97B7-2815D8F6F66C}">
      <dgm:prSet/>
      <dgm:spPr/>
      <dgm:t>
        <a:bodyPr/>
        <a:lstStyle/>
        <a:p>
          <a:endParaRPr lang="tr-TR"/>
        </a:p>
      </dgm:t>
    </dgm:pt>
    <dgm:pt modelId="{8F15CCEF-6C54-4BFA-BA66-C9E97ADDC1C4}">
      <dgm:prSet/>
      <dgm:spPr/>
      <dgm:t>
        <a:bodyPr/>
        <a:lstStyle/>
        <a:p>
          <a:endParaRPr lang="tr-TR" dirty="0"/>
        </a:p>
      </dgm:t>
    </dgm:pt>
    <dgm:pt modelId="{9C78CBDB-7927-434A-93E2-DF62707C4423}" type="parTrans" cxnId="{331BEF64-2C03-4F40-8D45-9F1605FFB70D}">
      <dgm:prSet/>
      <dgm:spPr/>
      <dgm:t>
        <a:bodyPr/>
        <a:lstStyle/>
        <a:p>
          <a:endParaRPr lang="tr-TR"/>
        </a:p>
      </dgm:t>
    </dgm:pt>
    <dgm:pt modelId="{F6A37C1C-AC77-4500-8075-9F89652B6171}" type="sibTrans" cxnId="{331BEF64-2C03-4F40-8D45-9F1605FFB70D}">
      <dgm:prSet/>
      <dgm:spPr/>
      <dgm:t>
        <a:bodyPr/>
        <a:lstStyle/>
        <a:p>
          <a:endParaRPr lang="tr-TR"/>
        </a:p>
      </dgm:t>
    </dgm:pt>
    <dgm:pt modelId="{71C03EF7-1A75-4AC3-8A18-5F2901786D30}" type="pres">
      <dgm:prSet presAssocID="{1548B580-BA4C-43CD-9235-22B65F25C546}" presName="linear" presStyleCnt="0">
        <dgm:presLayoutVars>
          <dgm:animLvl val="lvl"/>
          <dgm:resizeHandles val="exact"/>
        </dgm:presLayoutVars>
      </dgm:prSet>
      <dgm:spPr/>
    </dgm:pt>
    <dgm:pt modelId="{C50EA0B3-7339-4809-BB30-3E89F843CE43}" type="pres">
      <dgm:prSet presAssocID="{F71A7C62-8CF8-4D65-9EAE-5274A43BC13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CFDC6EE-E2B9-4393-8092-4FAB329CAC90}" type="pres">
      <dgm:prSet presAssocID="{F71A7C62-8CF8-4D65-9EAE-5274A43BC13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055320A-6F9E-4A2A-9D5D-3285979D8122}" type="presOf" srcId="{9C3E4472-BAB0-45A2-BD80-2CEDD01D95F7}" destId="{6CFDC6EE-E2B9-4393-8092-4FAB329CAC90}" srcOrd="0" destOrd="2" presId="urn:microsoft.com/office/officeart/2005/8/layout/vList2"/>
    <dgm:cxn modelId="{9FF8BA14-EAC1-4783-8F8B-49B4D1A312FB}" type="presOf" srcId="{F71A7C62-8CF8-4D65-9EAE-5274A43BC139}" destId="{C50EA0B3-7339-4809-BB30-3E89F843CE43}" srcOrd="0" destOrd="0" presId="urn:microsoft.com/office/officeart/2005/8/layout/vList2"/>
    <dgm:cxn modelId="{7E19182D-0EF4-45E6-97B7-2815D8F6F66C}" srcId="{F71A7C62-8CF8-4D65-9EAE-5274A43BC139}" destId="{AC71B811-D4A5-4A78-AA02-3F96BF272CBE}" srcOrd="10" destOrd="0" parTransId="{49D0DEB7-C581-4C97-8536-DE875615883A}" sibTransId="{2ADBCBC0-32FF-4C86-A858-BB26896D15C4}"/>
    <dgm:cxn modelId="{EBA8D830-2B82-4083-945C-95888AA22D66}" type="presOf" srcId="{4E08B83F-0304-47A4-9ACE-65AB6A98F58A}" destId="{6CFDC6EE-E2B9-4393-8092-4FAB329CAC90}" srcOrd="0" destOrd="8" presId="urn:microsoft.com/office/officeart/2005/8/layout/vList2"/>
    <dgm:cxn modelId="{E2C7E435-8CDE-42FA-9E5E-2C6309B272B1}" type="presOf" srcId="{84DB1164-76F3-408E-A7B6-6C5C807C5348}" destId="{6CFDC6EE-E2B9-4393-8092-4FAB329CAC90}" srcOrd="0" destOrd="1" presId="urn:microsoft.com/office/officeart/2005/8/layout/vList2"/>
    <dgm:cxn modelId="{0D47F342-A3CC-4D4A-A01E-FDE2ADAF5E80}" srcId="{F71A7C62-8CF8-4D65-9EAE-5274A43BC139}" destId="{151251EA-43F6-4E70-82CC-525EF62E92AF}" srcOrd="4" destOrd="0" parTransId="{061FFBA5-C7F3-454C-960F-45020587D2AC}" sibTransId="{14CA9B51-3FD0-4843-BEBE-A8EF5F7A677A}"/>
    <dgm:cxn modelId="{331BEF64-2C03-4F40-8D45-9F1605FFB70D}" srcId="{F71A7C62-8CF8-4D65-9EAE-5274A43BC139}" destId="{8F15CCEF-6C54-4BFA-BA66-C9E97ADDC1C4}" srcOrd="9" destOrd="0" parTransId="{9C78CBDB-7927-434A-93E2-DF62707C4423}" sibTransId="{F6A37C1C-AC77-4500-8075-9F89652B6171}"/>
    <dgm:cxn modelId="{EEF71947-51AF-4758-B276-07AE09ACD321}" type="presOf" srcId="{E0346160-E2B6-43C9-B9B2-F46BD75FF854}" destId="{6CFDC6EE-E2B9-4393-8092-4FAB329CAC90}" srcOrd="0" destOrd="9" presId="urn:microsoft.com/office/officeart/2005/8/layout/vList2"/>
    <dgm:cxn modelId="{9123236B-77F7-4C43-87C6-2545067C9DBE}" srcId="{F71A7C62-8CF8-4D65-9EAE-5274A43BC139}" destId="{1923A4B1-A7D8-46C2-841E-410606023C2F}" srcOrd="6" destOrd="0" parTransId="{683B2EED-4CA0-4356-915D-5F3E4048FD70}" sibTransId="{A70DAD19-95C1-4429-90D0-1BDAB7673086}"/>
    <dgm:cxn modelId="{739B106D-F27D-428A-A978-3EC5FD2F730D}" type="presOf" srcId="{8F15CCEF-6C54-4BFA-BA66-C9E97ADDC1C4}" destId="{6CFDC6EE-E2B9-4393-8092-4FAB329CAC90}" srcOrd="0" destOrd="11" presId="urn:microsoft.com/office/officeart/2005/8/layout/vList2"/>
    <dgm:cxn modelId="{814FC573-607D-414B-B554-286D90E5ADC2}" srcId="{F71A7C62-8CF8-4D65-9EAE-5274A43BC139}" destId="{8C006211-4319-4B42-9B38-AAEB3A1A54A2}" srcOrd="0" destOrd="0" parTransId="{F4664C27-6A59-4197-A17C-A07CF0796275}" sibTransId="{1C3D1FF3-73B7-4152-8200-5872ADA2E7B6}"/>
    <dgm:cxn modelId="{1178C954-1226-457B-AF75-C862DBD2E778}" srcId="{F71A7C62-8CF8-4D65-9EAE-5274A43BC139}" destId="{9C3E4472-BAB0-45A2-BD80-2CEDD01D95F7}" srcOrd="2" destOrd="0" parTransId="{54CA50B3-A7D6-4ECE-9518-155174C80C6C}" sibTransId="{EFCDE44D-78F2-4AD2-BB4C-81755D90EFA4}"/>
    <dgm:cxn modelId="{58C61975-69A5-47DC-B004-3FCEF1265035}" type="presOf" srcId="{F219A303-50C4-4A72-8882-70978F0ACF56}" destId="{6CFDC6EE-E2B9-4393-8092-4FAB329CAC90}" srcOrd="0" destOrd="5" presId="urn:microsoft.com/office/officeart/2005/8/layout/vList2"/>
    <dgm:cxn modelId="{1D5C685A-FE0E-447E-92E4-5CF48F56C6F0}" srcId="{F71A7C62-8CF8-4D65-9EAE-5274A43BC139}" destId="{EE38324D-B6C9-4668-B1FD-84F2F8958DAE}" srcOrd="3" destOrd="0" parTransId="{B1BCE7FA-A4A7-48A7-9BFF-5A8921AD8CA8}" sibTransId="{CC69871A-E2F2-4845-BD9E-935AEA434F31}"/>
    <dgm:cxn modelId="{6F231081-E9C8-4B2F-A5A3-968DD393488C}" srcId="{1548B580-BA4C-43CD-9235-22B65F25C546}" destId="{F71A7C62-8CF8-4D65-9EAE-5274A43BC139}" srcOrd="0" destOrd="0" parTransId="{1ACBD6ED-6FFA-479C-BD4E-1D348ECD456D}" sibTransId="{3ACED570-4CAA-4A6F-8BEA-F552674FCF96}"/>
    <dgm:cxn modelId="{03C48585-0CE3-431C-83FE-4D68720D23F6}" srcId="{F71A7C62-8CF8-4D65-9EAE-5274A43BC139}" destId="{F219A303-50C4-4A72-8882-70978F0ACF56}" srcOrd="5" destOrd="0" parTransId="{205CD89B-61B8-4EEB-A6C5-851B6562E527}" sibTransId="{8BEA4772-A175-4CA8-9BA6-381C746CCACA}"/>
    <dgm:cxn modelId="{4F19A490-0992-4BD9-B408-102013E479D8}" type="presOf" srcId="{1923A4B1-A7D8-46C2-841E-410606023C2F}" destId="{6CFDC6EE-E2B9-4393-8092-4FAB329CAC90}" srcOrd="0" destOrd="6" presId="urn:microsoft.com/office/officeart/2005/8/layout/vList2"/>
    <dgm:cxn modelId="{B2B7E698-23D8-4A7D-967D-360EE7530E55}" type="presOf" srcId="{EE38324D-B6C9-4668-B1FD-84F2F8958DAE}" destId="{6CFDC6EE-E2B9-4393-8092-4FAB329CAC90}" srcOrd="0" destOrd="3" presId="urn:microsoft.com/office/officeart/2005/8/layout/vList2"/>
    <dgm:cxn modelId="{0B3E5CA8-9083-43E9-B04B-A5C5E6482440}" type="presOf" srcId="{AC71B811-D4A5-4A78-AA02-3F96BF272CBE}" destId="{6CFDC6EE-E2B9-4393-8092-4FAB329CAC90}" srcOrd="0" destOrd="12" presId="urn:microsoft.com/office/officeart/2005/8/layout/vList2"/>
    <dgm:cxn modelId="{DCADF5A9-B259-4DEC-AA55-F03F241F7D21}" type="presOf" srcId="{8C006211-4319-4B42-9B38-AAEB3A1A54A2}" destId="{6CFDC6EE-E2B9-4393-8092-4FAB329CAC90}" srcOrd="0" destOrd="0" presId="urn:microsoft.com/office/officeart/2005/8/layout/vList2"/>
    <dgm:cxn modelId="{A6E3FFAE-609D-4C79-A615-4167728DBDF3}" srcId="{F71A7C62-8CF8-4D65-9EAE-5274A43BC139}" destId="{E0346160-E2B6-43C9-B9B2-F46BD75FF854}" srcOrd="7" destOrd="0" parTransId="{A1B8877C-6258-45D5-8BF5-A07FD89EAC31}" sibTransId="{67712EF6-E66F-4C22-92EF-52F3202A4E24}"/>
    <dgm:cxn modelId="{5E524BBF-88B0-4211-A3E2-5C54DD7BBF4C}" type="presOf" srcId="{08F8E0C2-4C3A-483F-A09B-858657592DCD}" destId="{6CFDC6EE-E2B9-4393-8092-4FAB329CAC90}" srcOrd="0" destOrd="10" presId="urn:microsoft.com/office/officeart/2005/8/layout/vList2"/>
    <dgm:cxn modelId="{813A80C1-4ABC-4935-B1E0-E87CF378235B}" srcId="{F71A7C62-8CF8-4D65-9EAE-5274A43BC139}" destId="{08F8E0C2-4C3A-483F-A09B-858657592DCD}" srcOrd="8" destOrd="0" parTransId="{546F228F-858B-4AF2-BADC-A569450621EB}" sibTransId="{4CA4D234-AD53-4AE2-82E2-F9808BC45AED}"/>
    <dgm:cxn modelId="{BF35ACC3-55A4-4002-B258-FF2DCF72ADE5}" type="presOf" srcId="{151251EA-43F6-4E70-82CC-525EF62E92AF}" destId="{6CFDC6EE-E2B9-4393-8092-4FAB329CAC90}" srcOrd="0" destOrd="4" presId="urn:microsoft.com/office/officeart/2005/8/layout/vList2"/>
    <dgm:cxn modelId="{3FE078C4-06DB-44B9-A645-B55AD25F5E2D}" srcId="{1923A4B1-A7D8-46C2-841E-410606023C2F}" destId="{4E08B83F-0304-47A4-9ACE-65AB6A98F58A}" srcOrd="1" destOrd="0" parTransId="{7F49D572-1D1D-41D7-AC14-2E337F006ED0}" sibTransId="{BB8C15F9-12D5-47D0-9F48-09CD76E96132}"/>
    <dgm:cxn modelId="{7803FACC-8D0C-4898-A76B-E871755866B7}" type="presOf" srcId="{1548B580-BA4C-43CD-9235-22B65F25C546}" destId="{71C03EF7-1A75-4AC3-8A18-5F2901786D30}" srcOrd="0" destOrd="0" presId="urn:microsoft.com/office/officeart/2005/8/layout/vList2"/>
    <dgm:cxn modelId="{583A08DF-C1DF-4BC2-A006-E004D9248439}" type="presOf" srcId="{0366F66E-8E41-4CD3-865C-186DF3D72FA2}" destId="{6CFDC6EE-E2B9-4393-8092-4FAB329CAC90}" srcOrd="0" destOrd="7" presId="urn:microsoft.com/office/officeart/2005/8/layout/vList2"/>
    <dgm:cxn modelId="{6D2D7DEC-C5B8-4695-B3D7-96E879B5E753}" srcId="{F71A7C62-8CF8-4D65-9EAE-5274A43BC139}" destId="{84DB1164-76F3-408E-A7B6-6C5C807C5348}" srcOrd="1" destOrd="0" parTransId="{3BDC9FD9-BB7D-4B52-9997-AEBCFE4BF6C7}" sibTransId="{31405A26-4058-4793-8E91-664F43D69332}"/>
    <dgm:cxn modelId="{385607F4-7814-4ED6-B4D7-C52EBFC8031D}" srcId="{1923A4B1-A7D8-46C2-841E-410606023C2F}" destId="{0366F66E-8E41-4CD3-865C-186DF3D72FA2}" srcOrd="0" destOrd="0" parTransId="{2E9C7438-D969-4D82-8AF0-96B3DE47C7B8}" sibTransId="{7A3C57C9-E505-43A0-946D-BAD26E8AC16C}"/>
    <dgm:cxn modelId="{66C2DBDB-046A-49DA-BDDE-1BAA2D5715BE}" type="presParOf" srcId="{71C03EF7-1A75-4AC3-8A18-5F2901786D30}" destId="{C50EA0B3-7339-4809-BB30-3E89F843CE43}" srcOrd="0" destOrd="0" presId="urn:microsoft.com/office/officeart/2005/8/layout/vList2"/>
    <dgm:cxn modelId="{BD014F74-D9E9-4304-AF06-20185FB2D4D5}" type="presParOf" srcId="{71C03EF7-1A75-4AC3-8A18-5F2901786D30}" destId="{6CFDC6EE-E2B9-4393-8092-4FAB329CAC9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F33DBB-5270-4485-BE5C-1DEC87F51AE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28DB480A-7A41-4889-85E9-8E2B1BDB0948}">
      <dgm:prSet/>
      <dgm:spPr/>
      <dgm:t>
        <a:bodyPr/>
        <a:lstStyle/>
        <a:p>
          <a:r>
            <a:rPr lang="tr-TR" b="1" u="sng"/>
            <a:t>Not:</a:t>
          </a:r>
          <a:endParaRPr lang="tr-TR"/>
        </a:p>
      </dgm:t>
    </dgm:pt>
    <dgm:pt modelId="{23280100-DB22-47DD-99CE-517C4803DD7B}" type="parTrans" cxnId="{A63B77C5-20DF-4E8B-B1A4-8EA6D35B667D}">
      <dgm:prSet/>
      <dgm:spPr/>
      <dgm:t>
        <a:bodyPr/>
        <a:lstStyle/>
        <a:p>
          <a:endParaRPr lang="tr-TR"/>
        </a:p>
      </dgm:t>
    </dgm:pt>
    <dgm:pt modelId="{D8CB810A-4887-4B0B-9C4E-DFB6FDCF8F5E}" type="sibTrans" cxnId="{A63B77C5-20DF-4E8B-B1A4-8EA6D35B667D}">
      <dgm:prSet/>
      <dgm:spPr/>
      <dgm:t>
        <a:bodyPr/>
        <a:lstStyle/>
        <a:p>
          <a:endParaRPr lang="tr-TR"/>
        </a:p>
      </dgm:t>
    </dgm:pt>
    <dgm:pt modelId="{0F4BD1C3-561B-4F73-9D3F-A15AA4895BCC}">
      <dgm:prSet/>
      <dgm:spPr/>
      <dgm:t>
        <a:bodyPr/>
        <a:lstStyle/>
        <a:p>
          <a:r>
            <a:rPr lang="tr-TR"/>
            <a:t>Manuel evrak onaylama işlemleri aktif kalacaktır.</a:t>
          </a:r>
        </a:p>
      </dgm:t>
    </dgm:pt>
    <dgm:pt modelId="{09E0CE8A-C581-43A2-BA71-7475638F5A0D}" type="parTrans" cxnId="{943F6536-C7AD-4E3C-838E-9A01BE1E63B6}">
      <dgm:prSet/>
      <dgm:spPr/>
      <dgm:t>
        <a:bodyPr/>
        <a:lstStyle/>
        <a:p>
          <a:endParaRPr lang="tr-TR"/>
        </a:p>
      </dgm:t>
    </dgm:pt>
    <dgm:pt modelId="{6ED6E030-DCFF-4213-AF8B-5ACF3D946766}" type="sibTrans" cxnId="{943F6536-C7AD-4E3C-838E-9A01BE1E63B6}">
      <dgm:prSet/>
      <dgm:spPr/>
      <dgm:t>
        <a:bodyPr/>
        <a:lstStyle/>
        <a:p>
          <a:endParaRPr lang="tr-TR"/>
        </a:p>
      </dgm:t>
    </dgm:pt>
    <dgm:pt modelId="{C559A6FF-20FD-4C62-9258-C87308E652C6}" type="pres">
      <dgm:prSet presAssocID="{01F33DBB-5270-4485-BE5C-1DEC87F51AE9}" presName="vert0" presStyleCnt="0">
        <dgm:presLayoutVars>
          <dgm:dir/>
          <dgm:animOne val="branch"/>
          <dgm:animLvl val="lvl"/>
        </dgm:presLayoutVars>
      </dgm:prSet>
      <dgm:spPr/>
    </dgm:pt>
    <dgm:pt modelId="{96F82362-17A4-433B-AF80-46EC88E1DD3B}" type="pres">
      <dgm:prSet presAssocID="{28DB480A-7A41-4889-85E9-8E2B1BDB0948}" presName="thickLine" presStyleLbl="alignNode1" presStyleIdx="0" presStyleCnt="2"/>
      <dgm:spPr/>
    </dgm:pt>
    <dgm:pt modelId="{0FE95465-52AD-4935-B6AE-F49E868A93EA}" type="pres">
      <dgm:prSet presAssocID="{28DB480A-7A41-4889-85E9-8E2B1BDB0948}" presName="horz1" presStyleCnt="0"/>
      <dgm:spPr/>
    </dgm:pt>
    <dgm:pt modelId="{A7A231A1-FEA9-4666-9165-7F66424A21D5}" type="pres">
      <dgm:prSet presAssocID="{28DB480A-7A41-4889-85E9-8E2B1BDB0948}" presName="tx1" presStyleLbl="revTx" presStyleIdx="0" presStyleCnt="2"/>
      <dgm:spPr/>
    </dgm:pt>
    <dgm:pt modelId="{02BF28DC-F693-48DF-A824-D30BD53E0F77}" type="pres">
      <dgm:prSet presAssocID="{28DB480A-7A41-4889-85E9-8E2B1BDB0948}" presName="vert1" presStyleCnt="0"/>
      <dgm:spPr/>
    </dgm:pt>
    <dgm:pt modelId="{6B319A36-7611-4938-A996-2B40A445B018}" type="pres">
      <dgm:prSet presAssocID="{0F4BD1C3-561B-4F73-9D3F-A15AA4895BCC}" presName="thickLine" presStyleLbl="alignNode1" presStyleIdx="1" presStyleCnt="2"/>
      <dgm:spPr/>
    </dgm:pt>
    <dgm:pt modelId="{39652E3F-115B-4186-A6F8-B2ABCB33BA7B}" type="pres">
      <dgm:prSet presAssocID="{0F4BD1C3-561B-4F73-9D3F-A15AA4895BCC}" presName="horz1" presStyleCnt="0"/>
      <dgm:spPr/>
    </dgm:pt>
    <dgm:pt modelId="{F9452DDB-CCC7-4440-8AC4-608D6E8D091A}" type="pres">
      <dgm:prSet presAssocID="{0F4BD1C3-561B-4F73-9D3F-A15AA4895BCC}" presName="tx1" presStyleLbl="revTx" presStyleIdx="1" presStyleCnt="2"/>
      <dgm:spPr/>
    </dgm:pt>
    <dgm:pt modelId="{95F44913-81DA-45AF-8633-D4DAF155B247}" type="pres">
      <dgm:prSet presAssocID="{0F4BD1C3-561B-4F73-9D3F-A15AA4895BCC}" presName="vert1" presStyleCnt="0"/>
      <dgm:spPr/>
    </dgm:pt>
  </dgm:ptLst>
  <dgm:cxnLst>
    <dgm:cxn modelId="{943F6536-C7AD-4E3C-838E-9A01BE1E63B6}" srcId="{01F33DBB-5270-4485-BE5C-1DEC87F51AE9}" destId="{0F4BD1C3-561B-4F73-9D3F-A15AA4895BCC}" srcOrd="1" destOrd="0" parTransId="{09E0CE8A-C581-43A2-BA71-7475638F5A0D}" sibTransId="{6ED6E030-DCFF-4213-AF8B-5ACF3D946766}"/>
    <dgm:cxn modelId="{563D237A-E8C8-429C-8B66-191E47CD2B14}" type="presOf" srcId="{28DB480A-7A41-4889-85E9-8E2B1BDB0948}" destId="{A7A231A1-FEA9-4666-9165-7F66424A21D5}" srcOrd="0" destOrd="0" presId="urn:microsoft.com/office/officeart/2008/layout/LinedList"/>
    <dgm:cxn modelId="{E3BFB492-FBA4-4F4B-985F-A750B79B2C56}" type="presOf" srcId="{01F33DBB-5270-4485-BE5C-1DEC87F51AE9}" destId="{C559A6FF-20FD-4C62-9258-C87308E652C6}" srcOrd="0" destOrd="0" presId="urn:microsoft.com/office/officeart/2008/layout/LinedList"/>
    <dgm:cxn modelId="{A63B77C5-20DF-4E8B-B1A4-8EA6D35B667D}" srcId="{01F33DBB-5270-4485-BE5C-1DEC87F51AE9}" destId="{28DB480A-7A41-4889-85E9-8E2B1BDB0948}" srcOrd="0" destOrd="0" parTransId="{23280100-DB22-47DD-99CE-517C4803DD7B}" sibTransId="{D8CB810A-4887-4B0B-9C4E-DFB6FDCF8F5E}"/>
    <dgm:cxn modelId="{DDAD54E0-B478-4A2E-9F18-B650FC2FEC04}" type="presOf" srcId="{0F4BD1C3-561B-4F73-9D3F-A15AA4895BCC}" destId="{F9452DDB-CCC7-4440-8AC4-608D6E8D091A}" srcOrd="0" destOrd="0" presId="urn:microsoft.com/office/officeart/2008/layout/LinedList"/>
    <dgm:cxn modelId="{D89E8A91-7CCD-4DF9-A626-35BA6B97A9DF}" type="presParOf" srcId="{C559A6FF-20FD-4C62-9258-C87308E652C6}" destId="{96F82362-17A4-433B-AF80-46EC88E1DD3B}" srcOrd="0" destOrd="0" presId="urn:microsoft.com/office/officeart/2008/layout/LinedList"/>
    <dgm:cxn modelId="{64BD1F78-BB2B-45BA-8C2C-030674ED5293}" type="presParOf" srcId="{C559A6FF-20FD-4C62-9258-C87308E652C6}" destId="{0FE95465-52AD-4935-B6AE-F49E868A93EA}" srcOrd="1" destOrd="0" presId="urn:microsoft.com/office/officeart/2008/layout/LinedList"/>
    <dgm:cxn modelId="{5BB92828-7A94-43AE-B936-08F2DD25D4F2}" type="presParOf" srcId="{0FE95465-52AD-4935-B6AE-F49E868A93EA}" destId="{A7A231A1-FEA9-4666-9165-7F66424A21D5}" srcOrd="0" destOrd="0" presId="urn:microsoft.com/office/officeart/2008/layout/LinedList"/>
    <dgm:cxn modelId="{5805D132-7652-43DB-BDFD-13B8283951A9}" type="presParOf" srcId="{0FE95465-52AD-4935-B6AE-F49E868A93EA}" destId="{02BF28DC-F693-48DF-A824-D30BD53E0F77}" srcOrd="1" destOrd="0" presId="urn:microsoft.com/office/officeart/2008/layout/LinedList"/>
    <dgm:cxn modelId="{08238361-C22F-4D43-BC8B-B9195E928F20}" type="presParOf" srcId="{C559A6FF-20FD-4C62-9258-C87308E652C6}" destId="{6B319A36-7611-4938-A996-2B40A445B018}" srcOrd="2" destOrd="0" presId="urn:microsoft.com/office/officeart/2008/layout/LinedList"/>
    <dgm:cxn modelId="{6165C5FE-2A15-4FCD-A874-4C388A7B206C}" type="presParOf" srcId="{C559A6FF-20FD-4C62-9258-C87308E652C6}" destId="{39652E3F-115B-4186-A6F8-B2ABCB33BA7B}" srcOrd="3" destOrd="0" presId="urn:microsoft.com/office/officeart/2008/layout/LinedList"/>
    <dgm:cxn modelId="{A879341C-1C46-40E4-BD23-5BC5E5D49093}" type="presParOf" srcId="{39652E3F-115B-4186-A6F8-B2ABCB33BA7B}" destId="{F9452DDB-CCC7-4440-8AC4-608D6E8D091A}" srcOrd="0" destOrd="0" presId="urn:microsoft.com/office/officeart/2008/layout/LinedList"/>
    <dgm:cxn modelId="{93B0F309-6355-4808-9828-114420D99ACE}" type="presParOf" srcId="{39652E3F-115B-4186-A6F8-B2ABCB33BA7B}" destId="{95F44913-81DA-45AF-8633-D4DAF155B24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7FF905-7A19-40D8-8761-5170B10C793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9128B39-87F5-42AF-BA3F-30DFCA23E740}">
      <dgm:prSet/>
      <dgm:spPr/>
      <dgm:t>
        <a:bodyPr/>
        <a:lstStyle/>
        <a:p>
          <a:r>
            <a:rPr lang="tr-TR" b="1" u="sng" dirty="0"/>
            <a:t>Proje Paydaşları</a:t>
          </a:r>
          <a:endParaRPr lang="tr-TR" dirty="0"/>
        </a:p>
      </dgm:t>
    </dgm:pt>
    <dgm:pt modelId="{B0524046-4D3D-46B6-97B7-F62F4C63B1EE}" type="parTrans" cxnId="{978FEB27-05F1-429A-8895-E1D0E5ADF3EE}">
      <dgm:prSet/>
      <dgm:spPr/>
      <dgm:t>
        <a:bodyPr/>
        <a:lstStyle/>
        <a:p>
          <a:endParaRPr lang="tr-TR"/>
        </a:p>
      </dgm:t>
    </dgm:pt>
    <dgm:pt modelId="{BC547450-D5E2-4CD0-96E6-CC875C0769E7}" type="sibTrans" cxnId="{978FEB27-05F1-429A-8895-E1D0E5ADF3EE}">
      <dgm:prSet/>
      <dgm:spPr/>
      <dgm:t>
        <a:bodyPr/>
        <a:lstStyle/>
        <a:p>
          <a:endParaRPr lang="tr-TR"/>
        </a:p>
      </dgm:t>
    </dgm:pt>
    <dgm:pt modelId="{ECD3D2AA-8EF2-41EC-BA03-F890E8036069}">
      <dgm:prSet/>
      <dgm:spPr/>
      <dgm:t>
        <a:bodyPr/>
        <a:lstStyle/>
        <a:p>
          <a:r>
            <a:rPr lang="tr-TR" dirty="0"/>
            <a:t>Kablo Bilgi Sistemleri Direktörlüğü</a:t>
          </a:r>
        </a:p>
      </dgm:t>
    </dgm:pt>
    <dgm:pt modelId="{67F6486B-FE3B-4ADE-8D74-777CAD7AB76E}" type="parTrans" cxnId="{013BAB9F-2B6D-4C2F-A8BA-912DFECFAC2E}">
      <dgm:prSet/>
      <dgm:spPr/>
      <dgm:t>
        <a:bodyPr/>
        <a:lstStyle/>
        <a:p>
          <a:endParaRPr lang="tr-TR"/>
        </a:p>
      </dgm:t>
    </dgm:pt>
    <dgm:pt modelId="{D54848EF-4194-4342-84D5-1BC8FC9407EE}" type="sibTrans" cxnId="{013BAB9F-2B6D-4C2F-A8BA-912DFECFAC2E}">
      <dgm:prSet/>
      <dgm:spPr/>
      <dgm:t>
        <a:bodyPr/>
        <a:lstStyle/>
        <a:p>
          <a:endParaRPr lang="tr-TR"/>
        </a:p>
      </dgm:t>
    </dgm:pt>
    <dgm:pt modelId="{BBBB0E2A-D254-4F2F-A01D-7A185F0619AA}">
      <dgm:prSet/>
      <dgm:spPr/>
      <dgm:t>
        <a:bodyPr/>
        <a:lstStyle/>
        <a:p>
          <a:r>
            <a:rPr lang="tr-TR" dirty="0"/>
            <a:t>KH Pazarlama ve Satış Direktörlüğü</a:t>
          </a:r>
        </a:p>
      </dgm:t>
    </dgm:pt>
    <dgm:pt modelId="{69D3E0DC-BD1F-46A2-AB64-B4CADEBFD8EC}" type="parTrans" cxnId="{03C81071-0940-40EA-8707-96FF1674F8C5}">
      <dgm:prSet/>
      <dgm:spPr/>
      <dgm:t>
        <a:bodyPr/>
        <a:lstStyle/>
        <a:p>
          <a:endParaRPr lang="tr-TR"/>
        </a:p>
      </dgm:t>
    </dgm:pt>
    <dgm:pt modelId="{575C2A13-9E7E-4301-A635-86C771A5D2C4}" type="sibTrans" cxnId="{03C81071-0940-40EA-8707-96FF1674F8C5}">
      <dgm:prSet/>
      <dgm:spPr/>
      <dgm:t>
        <a:bodyPr/>
        <a:lstStyle/>
        <a:p>
          <a:endParaRPr lang="tr-TR"/>
        </a:p>
      </dgm:t>
    </dgm:pt>
    <dgm:pt modelId="{8D97893A-242C-454D-8150-98BFA5751160}">
      <dgm:prSet/>
      <dgm:spPr/>
      <dgm:t>
        <a:bodyPr/>
        <a:lstStyle/>
        <a:p>
          <a:r>
            <a:rPr lang="tr-TR" dirty="0"/>
            <a:t>Kablo Hizmetleri Müşteri İlişkileri Direktörlüğü</a:t>
          </a:r>
        </a:p>
      </dgm:t>
    </dgm:pt>
    <dgm:pt modelId="{862CC0B7-85B0-4433-9BA0-5F9A409D1A77}" type="parTrans" cxnId="{813596BC-41F1-4E04-A470-70989B2603F3}">
      <dgm:prSet/>
      <dgm:spPr/>
      <dgm:t>
        <a:bodyPr/>
        <a:lstStyle/>
        <a:p>
          <a:endParaRPr lang="tr-TR"/>
        </a:p>
      </dgm:t>
    </dgm:pt>
    <dgm:pt modelId="{3E82BF97-163E-474E-B066-0547A71F7B11}" type="sibTrans" cxnId="{813596BC-41F1-4E04-A470-70989B2603F3}">
      <dgm:prSet/>
      <dgm:spPr/>
      <dgm:t>
        <a:bodyPr/>
        <a:lstStyle/>
        <a:p>
          <a:endParaRPr lang="tr-TR"/>
        </a:p>
      </dgm:t>
    </dgm:pt>
    <dgm:pt modelId="{D1BA6731-AE58-4B01-AA0B-9A59BD026255}">
      <dgm:prSet/>
      <dgm:spPr/>
      <dgm:t>
        <a:bodyPr/>
        <a:lstStyle/>
        <a:p>
          <a:r>
            <a:rPr lang="tr-TR" dirty="0"/>
            <a:t>Kablo Sistemleri Altyapı ve İşletme Direktörlüğü</a:t>
          </a:r>
        </a:p>
      </dgm:t>
    </dgm:pt>
    <dgm:pt modelId="{2D0A87B6-2115-4594-9829-E37A6FE019B7}" type="parTrans" cxnId="{17455341-D671-4A09-B2D0-84714F712780}">
      <dgm:prSet/>
      <dgm:spPr/>
      <dgm:t>
        <a:bodyPr/>
        <a:lstStyle/>
        <a:p>
          <a:endParaRPr lang="tr-TR"/>
        </a:p>
      </dgm:t>
    </dgm:pt>
    <dgm:pt modelId="{53344A2E-368A-4BE5-A306-B04C985322A7}" type="sibTrans" cxnId="{17455341-D671-4A09-B2D0-84714F712780}">
      <dgm:prSet/>
      <dgm:spPr/>
      <dgm:t>
        <a:bodyPr/>
        <a:lstStyle/>
        <a:p>
          <a:endParaRPr lang="tr-TR"/>
        </a:p>
      </dgm:t>
    </dgm:pt>
    <dgm:pt modelId="{E31240D7-71E8-4095-BD34-36998F31B8E9}">
      <dgm:prSet/>
      <dgm:spPr/>
      <dgm:t>
        <a:bodyPr/>
        <a:lstStyle/>
        <a:p>
          <a:r>
            <a:rPr lang="tr-TR" dirty="0"/>
            <a:t>İl Müdürlükleri</a:t>
          </a:r>
        </a:p>
      </dgm:t>
    </dgm:pt>
    <dgm:pt modelId="{12FDC83B-0582-41D5-812C-3E476D2D19F6}" type="parTrans" cxnId="{2F78B2D8-E887-4AF4-B0C6-545F15522213}">
      <dgm:prSet/>
      <dgm:spPr/>
      <dgm:t>
        <a:bodyPr/>
        <a:lstStyle/>
        <a:p>
          <a:endParaRPr lang="tr-TR"/>
        </a:p>
      </dgm:t>
    </dgm:pt>
    <dgm:pt modelId="{8B3084CB-6FE0-45AD-8D89-89F66DA87B46}" type="sibTrans" cxnId="{2F78B2D8-E887-4AF4-B0C6-545F15522213}">
      <dgm:prSet/>
      <dgm:spPr/>
      <dgm:t>
        <a:bodyPr/>
        <a:lstStyle/>
        <a:p>
          <a:endParaRPr lang="tr-TR"/>
        </a:p>
      </dgm:t>
    </dgm:pt>
    <dgm:pt modelId="{6BB925E6-E497-429B-A52F-60D39D329F6B}">
      <dgm:prSet/>
      <dgm:spPr/>
      <dgm:t>
        <a:bodyPr/>
        <a:lstStyle/>
        <a:p>
          <a:r>
            <a:rPr lang="tr-TR" dirty="0"/>
            <a:t>Yüklenici </a:t>
          </a:r>
          <a:r>
            <a:rPr lang="tr-TR" dirty="0" err="1"/>
            <a:t>OneZero</a:t>
          </a:r>
          <a:r>
            <a:rPr lang="tr-TR" dirty="0"/>
            <a:t>  ( </a:t>
          </a:r>
          <a:r>
            <a:rPr lang="tr-TR" b="0" i="0" dirty="0"/>
            <a:t>Voodoo RPA)</a:t>
          </a:r>
          <a:endParaRPr lang="tr-TR" dirty="0"/>
        </a:p>
      </dgm:t>
    </dgm:pt>
    <dgm:pt modelId="{9F2ACE51-F157-4038-B249-4D301ABB54D4}" type="parTrans" cxnId="{287F9257-E2B0-42E8-982E-B9751FB383C3}">
      <dgm:prSet/>
      <dgm:spPr/>
      <dgm:t>
        <a:bodyPr/>
        <a:lstStyle/>
        <a:p>
          <a:endParaRPr lang="tr-TR"/>
        </a:p>
      </dgm:t>
    </dgm:pt>
    <dgm:pt modelId="{AF96B2C0-46FD-4614-BE76-9F0005F3E154}" type="sibTrans" cxnId="{287F9257-E2B0-42E8-982E-B9751FB383C3}">
      <dgm:prSet/>
      <dgm:spPr/>
      <dgm:t>
        <a:bodyPr/>
        <a:lstStyle/>
        <a:p>
          <a:endParaRPr lang="tr-TR"/>
        </a:p>
      </dgm:t>
    </dgm:pt>
    <dgm:pt modelId="{0E302E9D-B8F8-4CE9-9736-F244149F1684}" type="pres">
      <dgm:prSet presAssocID="{697FF905-7A19-40D8-8761-5170B10C7939}" presName="linear" presStyleCnt="0">
        <dgm:presLayoutVars>
          <dgm:dir/>
          <dgm:animLvl val="lvl"/>
          <dgm:resizeHandles val="exact"/>
        </dgm:presLayoutVars>
      </dgm:prSet>
      <dgm:spPr/>
    </dgm:pt>
    <dgm:pt modelId="{74951C5A-F063-47A8-8EA7-E366662D2A19}" type="pres">
      <dgm:prSet presAssocID="{19128B39-87F5-42AF-BA3F-30DFCA23E740}" presName="parentLin" presStyleCnt="0"/>
      <dgm:spPr/>
    </dgm:pt>
    <dgm:pt modelId="{43B1091B-67E7-461B-B4EF-30E1F298E119}" type="pres">
      <dgm:prSet presAssocID="{19128B39-87F5-42AF-BA3F-30DFCA23E740}" presName="parentLeftMargin" presStyleLbl="node1" presStyleIdx="0" presStyleCnt="1"/>
      <dgm:spPr/>
    </dgm:pt>
    <dgm:pt modelId="{B9D9F7D3-3BC3-429B-B6C5-9E635392534F}" type="pres">
      <dgm:prSet presAssocID="{19128B39-87F5-42AF-BA3F-30DFCA23E74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9EF9E20-F295-489F-BE66-E8E19620D573}" type="pres">
      <dgm:prSet presAssocID="{19128B39-87F5-42AF-BA3F-30DFCA23E740}" presName="negativeSpace" presStyleCnt="0"/>
      <dgm:spPr/>
    </dgm:pt>
    <dgm:pt modelId="{1C192296-2CCB-4D0F-AB1C-5AE0E900C4B4}" type="pres">
      <dgm:prSet presAssocID="{19128B39-87F5-42AF-BA3F-30DFCA23E74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287BF00-0B56-4295-BF41-E78BE86F22B6}" type="presOf" srcId="{19128B39-87F5-42AF-BA3F-30DFCA23E740}" destId="{43B1091B-67E7-461B-B4EF-30E1F298E119}" srcOrd="0" destOrd="0" presId="urn:microsoft.com/office/officeart/2005/8/layout/list1"/>
    <dgm:cxn modelId="{978FEB27-05F1-429A-8895-E1D0E5ADF3EE}" srcId="{697FF905-7A19-40D8-8761-5170B10C7939}" destId="{19128B39-87F5-42AF-BA3F-30DFCA23E740}" srcOrd="0" destOrd="0" parTransId="{B0524046-4D3D-46B6-97B7-F62F4C63B1EE}" sibTransId="{BC547450-D5E2-4CD0-96E6-CC875C0769E7}"/>
    <dgm:cxn modelId="{17455341-D671-4A09-B2D0-84714F712780}" srcId="{19128B39-87F5-42AF-BA3F-30DFCA23E740}" destId="{D1BA6731-AE58-4B01-AA0B-9A59BD026255}" srcOrd="3" destOrd="0" parTransId="{2D0A87B6-2115-4594-9829-E37A6FE019B7}" sibTransId="{53344A2E-368A-4BE5-A306-B04C985322A7}"/>
    <dgm:cxn modelId="{03C81071-0940-40EA-8707-96FF1674F8C5}" srcId="{19128B39-87F5-42AF-BA3F-30DFCA23E740}" destId="{BBBB0E2A-D254-4F2F-A01D-7A185F0619AA}" srcOrd="1" destOrd="0" parTransId="{69D3E0DC-BD1F-46A2-AB64-B4CADEBFD8EC}" sibTransId="{575C2A13-9E7E-4301-A635-86C771A5D2C4}"/>
    <dgm:cxn modelId="{2E90FE51-F27C-45A3-9A31-FD3870064BAE}" type="presOf" srcId="{8D97893A-242C-454D-8150-98BFA5751160}" destId="{1C192296-2CCB-4D0F-AB1C-5AE0E900C4B4}" srcOrd="0" destOrd="2" presId="urn:microsoft.com/office/officeart/2005/8/layout/list1"/>
    <dgm:cxn modelId="{6E27B872-C944-4E1F-8FF2-59B768FE64D5}" type="presOf" srcId="{ECD3D2AA-8EF2-41EC-BA03-F890E8036069}" destId="{1C192296-2CCB-4D0F-AB1C-5AE0E900C4B4}" srcOrd="0" destOrd="0" presId="urn:microsoft.com/office/officeart/2005/8/layout/list1"/>
    <dgm:cxn modelId="{287F9257-E2B0-42E8-982E-B9751FB383C3}" srcId="{19128B39-87F5-42AF-BA3F-30DFCA23E740}" destId="{6BB925E6-E497-429B-A52F-60D39D329F6B}" srcOrd="5" destOrd="0" parTransId="{9F2ACE51-F157-4038-B249-4D301ABB54D4}" sibTransId="{AF96B2C0-46FD-4614-BE76-9F0005F3E154}"/>
    <dgm:cxn modelId="{3E52289E-4D5D-47F4-929A-D536E0D5C78C}" type="presOf" srcId="{697FF905-7A19-40D8-8761-5170B10C7939}" destId="{0E302E9D-B8F8-4CE9-9736-F244149F1684}" srcOrd="0" destOrd="0" presId="urn:microsoft.com/office/officeart/2005/8/layout/list1"/>
    <dgm:cxn modelId="{013BAB9F-2B6D-4C2F-A8BA-912DFECFAC2E}" srcId="{19128B39-87F5-42AF-BA3F-30DFCA23E740}" destId="{ECD3D2AA-8EF2-41EC-BA03-F890E8036069}" srcOrd="0" destOrd="0" parTransId="{67F6486B-FE3B-4ADE-8D74-777CAD7AB76E}" sibTransId="{D54848EF-4194-4342-84D5-1BC8FC9407EE}"/>
    <dgm:cxn modelId="{EA426BAD-909D-4AE7-936E-47468633E711}" type="presOf" srcId="{BBBB0E2A-D254-4F2F-A01D-7A185F0619AA}" destId="{1C192296-2CCB-4D0F-AB1C-5AE0E900C4B4}" srcOrd="0" destOrd="1" presId="urn:microsoft.com/office/officeart/2005/8/layout/list1"/>
    <dgm:cxn modelId="{813596BC-41F1-4E04-A470-70989B2603F3}" srcId="{19128B39-87F5-42AF-BA3F-30DFCA23E740}" destId="{8D97893A-242C-454D-8150-98BFA5751160}" srcOrd="2" destOrd="0" parTransId="{862CC0B7-85B0-4433-9BA0-5F9A409D1A77}" sibTransId="{3E82BF97-163E-474E-B066-0547A71F7B11}"/>
    <dgm:cxn modelId="{E87B9DD5-C47A-4747-AECE-BD86FB807F98}" type="presOf" srcId="{19128B39-87F5-42AF-BA3F-30DFCA23E740}" destId="{B9D9F7D3-3BC3-429B-B6C5-9E635392534F}" srcOrd="1" destOrd="0" presId="urn:microsoft.com/office/officeart/2005/8/layout/list1"/>
    <dgm:cxn modelId="{2F78B2D8-E887-4AF4-B0C6-545F15522213}" srcId="{19128B39-87F5-42AF-BA3F-30DFCA23E740}" destId="{E31240D7-71E8-4095-BD34-36998F31B8E9}" srcOrd="4" destOrd="0" parTransId="{12FDC83B-0582-41D5-812C-3E476D2D19F6}" sibTransId="{8B3084CB-6FE0-45AD-8D89-89F66DA87B46}"/>
    <dgm:cxn modelId="{FC3B14D9-57F5-49B2-AB85-28F1F9167A53}" type="presOf" srcId="{E31240D7-71E8-4095-BD34-36998F31B8E9}" destId="{1C192296-2CCB-4D0F-AB1C-5AE0E900C4B4}" srcOrd="0" destOrd="4" presId="urn:microsoft.com/office/officeart/2005/8/layout/list1"/>
    <dgm:cxn modelId="{338E78DA-2C7C-4DF4-B40C-4AC998AF842A}" type="presOf" srcId="{D1BA6731-AE58-4B01-AA0B-9A59BD026255}" destId="{1C192296-2CCB-4D0F-AB1C-5AE0E900C4B4}" srcOrd="0" destOrd="3" presId="urn:microsoft.com/office/officeart/2005/8/layout/list1"/>
    <dgm:cxn modelId="{2BBF7FEE-6974-44D5-8B33-43591DB0ED51}" type="presOf" srcId="{6BB925E6-E497-429B-A52F-60D39D329F6B}" destId="{1C192296-2CCB-4D0F-AB1C-5AE0E900C4B4}" srcOrd="0" destOrd="5" presId="urn:microsoft.com/office/officeart/2005/8/layout/list1"/>
    <dgm:cxn modelId="{9363C046-7537-44F8-BCCF-87744CF77DA7}" type="presParOf" srcId="{0E302E9D-B8F8-4CE9-9736-F244149F1684}" destId="{74951C5A-F063-47A8-8EA7-E366662D2A19}" srcOrd="0" destOrd="0" presId="urn:microsoft.com/office/officeart/2005/8/layout/list1"/>
    <dgm:cxn modelId="{0FBACAB1-5AB7-4DC7-91E7-DFF6704E74F7}" type="presParOf" srcId="{74951C5A-F063-47A8-8EA7-E366662D2A19}" destId="{43B1091B-67E7-461B-B4EF-30E1F298E119}" srcOrd="0" destOrd="0" presId="urn:microsoft.com/office/officeart/2005/8/layout/list1"/>
    <dgm:cxn modelId="{35F9AB40-0CA0-4D22-9247-47E5F78C7B78}" type="presParOf" srcId="{74951C5A-F063-47A8-8EA7-E366662D2A19}" destId="{B9D9F7D3-3BC3-429B-B6C5-9E635392534F}" srcOrd="1" destOrd="0" presId="urn:microsoft.com/office/officeart/2005/8/layout/list1"/>
    <dgm:cxn modelId="{B08CC8BB-5E98-447A-B435-8C8EA69F154A}" type="presParOf" srcId="{0E302E9D-B8F8-4CE9-9736-F244149F1684}" destId="{59EF9E20-F295-489F-BE66-E8E19620D573}" srcOrd="1" destOrd="0" presId="urn:microsoft.com/office/officeart/2005/8/layout/list1"/>
    <dgm:cxn modelId="{41D999D9-CC42-425B-88EA-821EA25473DF}" type="presParOf" srcId="{0E302E9D-B8F8-4CE9-9736-F244149F1684}" destId="{1C192296-2CCB-4D0F-AB1C-5AE0E900C4B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8A29EC-AA45-4E3A-95DF-34E96D804C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7D7694B-E6C0-4B2C-A228-D1D26F0A5713}">
      <dgm:prSet/>
      <dgm:spPr/>
      <dgm:t>
        <a:bodyPr/>
        <a:lstStyle/>
        <a:p>
          <a:r>
            <a:rPr lang="tr-TR" b="1" u="none" dirty="0"/>
            <a:t>E-Posta Uyarı Bildirimleri</a:t>
          </a:r>
          <a:endParaRPr lang="tr-TR" u="none" dirty="0"/>
        </a:p>
      </dgm:t>
    </dgm:pt>
    <dgm:pt modelId="{D5245FDF-66CD-4A95-ABE1-C04D3D9039B3}" type="parTrans" cxnId="{792B48E5-CBB5-4152-A4FE-7F7A39F8C54E}">
      <dgm:prSet/>
      <dgm:spPr/>
      <dgm:t>
        <a:bodyPr/>
        <a:lstStyle/>
        <a:p>
          <a:endParaRPr lang="tr-TR"/>
        </a:p>
      </dgm:t>
    </dgm:pt>
    <dgm:pt modelId="{20DC39A9-53A4-4D0C-BEFD-F825642A7811}" type="sibTrans" cxnId="{792B48E5-CBB5-4152-A4FE-7F7A39F8C54E}">
      <dgm:prSet/>
      <dgm:spPr/>
      <dgm:t>
        <a:bodyPr/>
        <a:lstStyle/>
        <a:p>
          <a:endParaRPr lang="tr-TR"/>
        </a:p>
      </dgm:t>
    </dgm:pt>
    <dgm:pt modelId="{74AB233E-DCBB-419C-A6FE-7165A4FA1EC5}">
      <dgm:prSet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tr-TR" dirty="0"/>
            <a:t>RPA robotu kontrolleri sonrasında evrak onay işlemleri </a:t>
          </a:r>
          <a:r>
            <a:rPr lang="tr-TR" b="1" dirty="0"/>
            <a:t>sorunsuz</a:t>
          </a:r>
          <a:r>
            <a:rPr lang="tr-TR" dirty="0"/>
            <a:t> </a:t>
          </a:r>
          <a:r>
            <a:rPr lang="tr-TR" b="1" dirty="0"/>
            <a:t>ise</a:t>
          </a:r>
          <a:r>
            <a:rPr lang="tr-TR" dirty="0"/>
            <a:t>,</a:t>
          </a:r>
        </a:p>
      </dgm:t>
    </dgm:pt>
    <dgm:pt modelId="{B963F20D-BA03-4B30-9839-B0F351D23F03}" type="parTrans" cxnId="{EA66F57E-1579-4CD6-895C-B737577FEE65}">
      <dgm:prSet/>
      <dgm:spPr/>
      <dgm:t>
        <a:bodyPr/>
        <a:lstStyle/>
        <a:p>
          <a:endParaRPr lang="tr-TR"/>
        </a:p>
      </dgm:t>
    </dgm:pt>
    <dgm:pt modelId="{3FD462E7-CC88-4599-8AB5-BB0C5B4BE853}" type="sibTrans" cxnId="{EA66F57E-1579-4CD6-895C-B737577FEE65}">
      <dgm:prSet/>
      <dgm:spPr/>
      <dgm:t>
        <a:bodyPr/>
        <a:lstStyle/>
        <a:p>
          <a:endParaRPr lang="tr-TR"/>
        </a:p>
      </dgm:t>
    </dgm:pt>
    <dgm:pt modelId="{8CF13A37-CF0B-4770-B694-707332FA8237}">
      <dgm:prSet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tr-TR" dirty="0"/>
            <a:t>RPA robotu kontrolleri sırasında herhangi bir adımda </a:t>
          </a:r>
          <a:r>
            <a:rPr lang="tr-TR" b="1" dirty="0"/>
            <a:t>sorun/eksiklik var ise</a:t>
          </a:r>
          <a:r>
            <a:rPr lang="tr-TR" dirty="0"/>
            <a:t>,</a:t>
          </a:r>
        </a:p>
      </dgm:t>
    </dgm:pt>
    <dgm:pt modelId="{4B730B25-8A46-41B1-BCA2-48A2E2090460}" type="parTrans" cxnId="{1914FE87-07FE-4768-8E17-8B4C65BCAAEF}">
      <dgm:prSet/>
      <dgm:spPr/>
      <dgm:t>
        <a:bodyPr/>
        <a:lstStyle/>
        <a:p>
          <a:endParaRPr lang="tr-TR"/>
        </a:p>
      </dgm:t>
    </dgm:pt>
    <dgm:pt modelId="{3A4D6C84-8617-437A-BA23-345C06E0B9BC}" type="sibTrans" cxnId="{1914FE87-07FE-4768-8E17-8B4C65BCAAEF}">
      <dgm:prSet/>
      <dgm:spPr/>
      <dgm:t>
        <a:bodyPr/>
        <a:lstStyle/>
        <a:p>
          <a:endParaRPr lang="tr-TR"/>
        </a:p>
      </dgm:t>
    </dgm:pt>
    <dgm:pt modelId="{A0E35304-7F14-43F0-BF9C-9C1CB5C2CC9B}">
      <dgm:prSet/>
      <dgm:spPr/>
      <dgm:t>
        <a:bodyPr/>
        <a:lstStyle/>
        <a:p>
          <a:pPr algn="l"/>
          <a:endParaRPr lang="tr-TR" dirty="0"/>
        </a:p>
      </dgm:t>
    </dgm:pt>
    <dgm:pt modelId="{7B4C1F5E-5225-4D6A-B81D-EE271C891D47}" type="parTrans" cxnId="{75715D66-5A0E-4E5B-8AA0-44A2F6D1BAFE}">
      <dgm:prSet/>
      <dgm:spPr/>
      <dgm:t>
        <a:bodyPr/>
        <a:lstStyle/>
        <a:p>
          <a:endParaRPr lang="tr-TR"/>
        </a:p>
      </dgm:t>
    </dgm:pt>
    <dgm:pt modelId="{5307962E-18D1-4200-A4FD-1F277A18A13C}" type="sibTrans" cxnId="{75715D66-5A0E-4E5B-8AA0-44A2F6D1BAFE}">
      <dgm:prSet/>
      <dgm:spPr/>
      <dgm:t>
        <a:bodyPr/>
        <a:lstStyle/>
        <a:p>
          <a:endParaRPr lang="tr-TR"/>
        </a:p>
      </dgm:t>
    </dgm:pt>
    <dgm:pt modelId="{0DD65C19-E28C-4F60-927A-300F39B5C713}">
      <dgm:prSet/>
      <dgm:spPr/>
      <dgm:t>
        <a:bodyPr/>
        <a:lstStyle/>
        <a:p>
          <a:pPr algn="l"/>
          <a:endParaRPr lang="tr-TR" dirty="0"/>
        </a:p>
      </dgm:t>
    </dgm:pt>
    <dgm:pt modelId="{411645CE-44A9-44F3-B3A1-10C3A491403F}" type="parTrans" cxnId="{8DE2073F-294D-4259-B21B-4458337530AE}">
      <dgm:prSet/>
      <dgm:spPr/>
      <dgm:t>
        <a:bodyPr/>
        <a:lstStyle/>
        <a:p>
          <a:endParaRPr lang="tr-TR"/>
        </a:p>
      </dgm:t>
    </dgm:pt>
    <dgm:pt modelId="{F58E353A-18A4-4815-88C1-025B28B7E9D9}" type="sibTrans" cxnId="{8DE2073F-294D-4259-B21B-4458337530AE}">
      <dgm:prSet/>
      <dgm:spPr/>
      <dgm:t>
        <a:bodyPr/>
        <a:lstStyle/>
        <a:p>
          <a:endParaRPr lang="tr-TR"/>
        </a:p>
      </dgm:t>
    </dgm:pt>
    <dgm:pt modelId="{4D38990A-965C-4A82-B10F-19EAE12E871A}">
      <dgm:prSet/>
      <dgm:spPr/>
      <dgm:t>
        <a:bodyPr/>
        <a:lstStyle/>
        <a:p>
          <a:pPr algn="l"/>
          <a:endParaRPr lang="tr-TR" dirty="0"/>
        </a:p>
      </dgm:t>
    </dgm:pt>
    <dgm:pt modelId="{90FAC0B9-81A0-4141-8D49-C72EF33978BE}" type="parTrans" cxnId="{FEDB0EE3-1132-48E2-A7DC-42F76CE8AA33}">
      <dgm:prSet/>
      <dgm:spPr/>
      <dgm:t>
        <a:bodyPr/>
        <a:lstStyle/>
        <a:p>
          <a:endParaRPr lang="tr-TR"/>
        </a:p>
      </dgm:t>
    </dgm:pt>
    <dgm:pt modelId="{FE9A9754-3AEF-44F6-A4ED-4CDF54266AC6}" type="sibTrans" cxnId="{FEDB0EE3-1132-48E2-A7DC-42F76CE8AA33}">
      <dgm:prSet/>
      <dgm:spPr/>
      <dgm:t>
        <a:bodyPr/>
        <a:lstStyle/>
        <a:p>
          <a:endParaRPr lang="tr-TR"/>
        </a:p>
      </dgm:t>
    </dgm:pt>
    <dgm:pt modelId="{2EF17442-A7CA-458F-841E-62B8A8B022C9}">
      <dgm:prSet/>
      <dgm:spPr/>
      <dgm:t>
        <a:bodyPr/>
        <a:lstStyle/>
        <a:p>
          <a:pPr algn="l"/>
          <a:endParaRPr lang="tr-TR" dirty="0"/>
        </a:p>
      </dgm:t>
    </dgm:pt>
    <dgm:pt modelId="{12229FBF-FF9A-4614-9CF0-ABD19F0E5C1D}" type="parTrans" cxnId="{153FE0C1-2914-41CA-9430-D8614EB91E3F}">
      <dgm:prSet/>
      <dgm:spPr/>
      <dgm:t>
        <a:bodyPr/>
        <a:lstStyle/>
        <a:p>
          <a:endParaRPr lang="tr-TR"/>
        </a:p>
      </dgm:t>
    </dgm:pt>
    <dgm:pt modelId="{F6C708D9-788D-41AF-A626-0148F7D28D6D}" type="sibTrans" cxnId="{153FE0C1-2914-41CA-9430-D8614EB91E3F}">
      <dgm:prSet/>
      <dgm:spPr/>
      <dgm:t>
        <a:bodyPr/>
        <a:lstStyle/>
        <a:p>
          <a:endParaRPr lang="tr-TR"/>
        </a:p>
      </dgm:t>
    </dgm:pt>
    <dgm:pt modelId="{55F72178-2A59-A642-BF70-72948023B38C}">
      <dgm:prSet/>
      <dgm:spPr/>
      <dgm:t>
        <a:bodyPr/>
        <a:lstStyle/>
        <a:p>
          <a:pPr algn="l"/>
          <a:endParaRPr lang="tr-TR" dirty="0"/>
        </a:p>
      </dgm:t>
    </dgm:pt>
    <dgm:pt modelId="{ACCBB73C-1E44-B64D-A761-9ADD3A393082}" type="parTrans" cxnId="{23A77702-BEF4-684F-ABB4-2D6278DA0BCD}">
      <dgm:prSet/>
      <dgm:spPr/>
      <dgm:t>
        <a:bodyPr/>
        <a:lstStyle/>
        <a:p>
          <a:endParaRPr lang="en-US"/>
        </a:p>
      </dgm:t>
    </dgm:pt>
    <dgm:pt modelId="{A9C22627-B3CA-7C48-B5F4-80174DDE965C}" type="sibTrans" cxnId="{23A77702-BEF4-684F-ABB4-2D6278DA0BCD}">
      <dgm:prSet/>
      <dgm:spPr/>
      <dgm:t>
        <a:bodyPr/>
        <a:lstStyle/>
        <a:p>
          <a:endParaRPr lang="en-US"/>
        </a:p>
      </dgm:t>
    </dgm:pt>
    <dgm:pt modelId="{B31C0E2B-8260-3C43-9DEC-80BEF54ECC12}">
      <dgm:prSet/>
      <dgm:spPr/>
      <dgm:t>
        <a:bodyPr/>
        <a:lstStyle/>
        <a:p>
          <a:pPr algn="l"/>
          <a:endParaRPr lang="tr-TR" dirty="0"/>
        </a:p>
      </dgm:t>
    </dgm:pt>
    <dgm:pt modelId="{44CF91EB-7090-2A45-81F4-E46E987F8870}" type="parTrans" cxnId="{F91E4BAB-CF68-9B4E-9516-50BC9FD158ED}">
      <dgm:prSet/>
      <dgm:spPr/>
      <dgm:t>
        <a:bodyPr/>
        <a:lstStyle/>
        <a:p>
          <a:endParaRPr lang="en-US"/>
        </a:p>
      </dgm:t>
    </dgm:pt>
    <dgm:pt modelId="{EBA3C7A7-5EC5-B842-952E-9E371CA7C8BD}" type="sibTrans" cxnId="{F91E4BAB-CF68-9B4E-9516-50BC9FD158ED}">
      <dgm:prSet/>
      <dgm:spPr/>
      <dgm:t>
        <a:bodyPr/>
        <a:lstStyle/>
        <a:p>
          <a:endParaRPr lang="en-US"/>
        </a:p>
      </dgm:t>
    </dgm:pt>
    <dgm:pt modelId="{03DB39BA-82BE-4545-9C64-2E77D95C42E3}">
      <dgm:prSet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tr-TR" dirty="0"/>
            <a:t>Evrak onay işlemi yapılarak il müdürlüğü ve ilgili iş ortağı firmanın iletilen </a:t>
          </a:r>
          <a:r>
            <a:rPr lang="tr-TR" b="1" dirty="0"/>
            <a:t>mail</a:t>
          </a:r>
          <a:endParaRPr lang="tr-TR" dirty="0"/>
        </a:p>
      </dgm:t>
    </dgm:pt>
    <dgm:pt modelId="{B4CA5C07-60B2-0B45-8AF8-3996A70C635A}" type="parTrans" cxnId="{95D0A2F3-9F41-8C4C-AD36-CB0D9033F2D8}">
      <dgm:prSet/>
      <dgm:spPr/>
      <dgm:t>
        <a:bodyPr/>
        <a:lstStyle/>
        <a:p>
          <a:endParaRPr lang="en-US"/>
        </a:p>
      </dgm:t>
    </dgm:pt>
    <dgm:pt modelId="{446748B3-D596-AD47-A7CB-F4FDFE105AB8}" type="sibTrans" cxnId="{95D0A2F3-9F41-8C4C-AD36-CB0D9033F2D8}">
      <dgm:prSet/>
      <dgm:spPr/>
      <dgm:t>
        <a:bodyPr/>
        <a:lstStyle/>
        <a:p>
          <a:endParaRPr lang="en-US"/>
        </a:p>
      </dgm:t>
    </dgm:pt>
    <dgm:pt modelId="{37212020-5DDB-184C-9D88-EED6F1925379}">
      <dgm:prSet/>
      <dgm:spPr/>
      <dgm:t>
        <a:bodyPr/>
        <a:lstStyle/>
        <a:p>
          <a:pPr algn="l">
            <a:buNone/>
          </a:pPr>
          <a:r>
            <a:rPr lang="tr-TR" dirty="0"/>
            <a:t>adreslerine evrak onayı yapıldığına dair bilgilendirme yapılır.</a:t>
          </a:r>
        </a:p>
      </dgm:t>
    </dgm:pt>
    <dgm:pt modelId="{98CF1500-DBDD-E441-B676-28F097019415}" type="parTrans" cxnId="{4150C69A-ECBF-8642-B3D2-102851BBA954}">
      <dgm:prSet/>
      <dgm:spPr/>
      <dgm:t>
        <a:bodyPr/>
        <a:lstStyle/>
        <a:p>
          <a:endParaRPr lang="en-US"/>
        </a:p>
      </dgm:t>
    </dgm:pt>
    <dgm:pt modelId="{9BC45156-E27A-5E48-AB5A-A9FE1A4F4A92}" type="sibTrans" cxnId="{4150C69A-ECBF-8642-B3D2-102851BBA954}">
      <dgm:prSet/>
      <dgm:spPr/>
      <dgm:t>
        <a:bodyPr/>
        <a:lstStyle/>
        <a:p>
          <a:endParaRPr lang="en-US"/>
        </a:p>
      </dgm:t>
    </dgm:pt>
    <dgm:pt modelId="{40B35660-6631-43C9-9B1D-D687A6051A39}">
      <dgm:prSet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tr-TR" dirty="0"/>
            <a:t>Evrak onay işlemi yapılmadan ilgili il müdürlüğü ve iş ortağı firmanın iletilen </a:t>
          </a:r>
          <a:r>
            <a:rPr lang="tr-TR" b="1" dirty="0"/>
            <a:t>mail</a:t>
          </a:r>
          <a:endParaRPr lang="tr-TR" dirty="0"/>
        </a:p>
      </dgm:t>
    </dgm:pt>
    <dgm:pt modelId="{08EA1472-AB25-4C05-BC85-31E07AAAE978}" type="sibTrans" cxnId="{20685CD3-7395-4521-B801-3E89F99DFBDE}">
      <dgm:prSet/>
      <dgm:spPr/>
      <dgm:t>
        <a:bodyPr/>
        <a:lstStyle/>
        <a:p>
          <a:endParaRPr lang="tr-TR"/>
        </a:p>
      </dgm:t>
    </dgm:pt>
    <dgm:pt modelId="{A3733916-EE49-46A5-8C00-F2CC5E083117}" type="parTrans" cxnId="{20685CD3-7395-4521-B801-3E89F99DFBDE}">
      <dgm:prSet/>
      <dgm:spPr/>
      <dgm:t>
        <a:bodyPr/>
        <a:lstStyle/>
        <a:p>
          <a:endParaRPr lang="tr-TR"/>
        </a:p>
      </dgm:t>
    </dgm:pt>
    <dgm:pt modelId="{92CDFCAD-A12F-FE4A-B9C2-95A4EB51F3E9}">
      <dgm:prSet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tr-TR" dirty="0"/>
            <a:t>Sorun/eksiklik olduğu durumda süreç manuel evrak onay yöntemi ile ilerletilebilir</a:t>
          </a:r>
        </a:p>
      </dgm:t>
    </dgm:pt>
    <dgm:pt modelId="{6C3A11A1-41CA-E940-BCAD-E74439C732A0}" type="sibTrans" cxnId="{CC90C78A-11FA-5F4B-9F14-D42148F04867}">
      <dgm:prSet/>
      <dgm:spPr/>
      <dgm:t>
        <a:bodyPr/>
        <a:lstStyle/>
        <a:p>
          <a:endParaRPr lang="en-US"/>
        </a:p>
      </dgm:t>
    </dgm:pt>
    <dgm:pt modelId="{9D0D7B02-7911-2B48-A6C5-AE7C6C680675}" type="parTrans" cxnId="{CC90C78A-11FA-5F4B-9F14-D42148F04867}">
      <dgm:prSet/>
      <dgm:spPr/>
      <dgm:t>
        <a:bodyPr/>
        <a:lstStyle/>
        <a:p>
          <a:endParaRPr lang="en-US"/>
        </a:p>
      </dgm:t>
    </dgm:pt>
    <dgm:pt modelId="{AB976E10-10F2-094F-A16A-12994EC0EB98}">
      <dgm:prSet/>
      <dgm:spPr/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tr-TR" dirty="0"/>
            <a:t>      adreslerine bilgilendirme yapılır. </a:t>
          </a:r>
        </a:p>
      </dgm:t>
    </dgm:pt>
    <dgm:pt modelId="{65C30C3C-4CE9-5B4C-832F-43BA8CF416FC}" type="parTrans" cxnId="{48687C04-D9B1-6E4A-BD9A-87DDB38BD42C}">
      <dgm:prSet/>
      <dgm:spPr/>
      <dgm:t>
        <a:bodyPr/>
        <a:lstStyle/>
        <a:p>
          <a:endParaRPr lang="en-US"/>
        </a:p>
      </dgm:t>
    </dgm:pt>
    <dgm:pt modelId="{6119B290-5C59-CC40-BD3A-571A20BB8475}" type="sibTrans" cxnId="{48687C04-D9B1-6E4A-BD9A-87DDB38BD42C}">
      <dgm:prSet/>
      <dgm:spPr/>
      <dgm:t>
        <a:bodyPr/>
        <a:lstStyle/>
        <a:p>
          <a:endParaRPr lang="en-US"/>
        </a:p>
      </dgm:t>
    </dgm:pt>
    <dgm:pt modelId="{B5A5A460-B871-2540-9BC5-C798BC0F0E4E}">
      <dgm:prSet/>
      <dgm:spPr/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tr-TR" dirty="0"/>
            <a:t>      veya tekrar RPA robotu kontrolüne bırakılabilir.</a:t>
          </a:r>
        </a:p>
      </dgm:t>
    </dgm:pt>
    <dgm:pt modelId="{2209E544-0E4A-8E48-AF19-A4E547368A9B}" type="parTrans" cxnId="{C865A0E1-0979-D949-A23C-92FAF80D388C}">
      <dgm:prSet/>
      <dgm:spPr/>
      <dgm:t>
        <a:bodyPr/>
        <a:lstStyle/>
        <a:p>
          <a:endParaRPr lang="en-US"/>
        </a:p>
      </dgm:t>
    </dgm:pt>
    <dgm:pt modelId="{740D7EF2-47B3-F443-9B72-6E701B9CF20B}" type="sibTrans" cxnId="{C865A0E1-0979-D949-A23C-92FAF80D388C}">
      <dgm:prSet/>
      <dgm:spPr/>
      <dgm:t>
        <a:bodyPr/>
        <a:lstStyle/>
        <a:p>
          <a:endParaRPr lang="en-US"/>
        </a:p>
      </dgm:t>
    </dgm:pt>
    <dgm:pt modelId="{6C2A4965-7CFD-4A42-8D89-7A8B1D0AECE8}" type="pres">
      <dgm:prSet presAssocID="{E98A29EC-AA45-4E3A-95DF-34E96D804CD0}" presName="linear" presStyleCnt="0">
        <dgm:presLayoutVars>
          <dgm:dir/>
          <dgm:animLvl val="lvl"/>
          <dgm:resizeHandles val="exact"/>
        </dgm:presLayoutVars>
      </dgm:prSet>
      <dgm:spPr/>
    </dgm:pt>
    <dgm:pt modelId="{7A0E5A34-CA8E-4928-A25A-D8ACD197A60C}" type="pres">
      <dgm:prSet presAssocID="{E7D7694B-E6C0-4B2C-A228-D1D26F0A5713}" presName="parentLin" presStyleCnt="0"/>
      <dgm:spPr/>
    </dgm:pt>
    <dgm:pt modelId="{45539BFF-2AE6-460A-A62C-1D77C064E549}" type="pres">
      <dgm:prSet presAssocID="{E7D7694B-E6C0-4B2C-A228-D1D26F0A5713}" presName="parentLeftMargin" presStyleLbl="node1" presStyleIdx="0" presStyleCnt="1"/>
      <dgm:spPr/>
    </dgm:pt>
    <dgm:pt modelId="{56273954-65CC-41C8-A755-0B159D269476}" type="pres">
      <dgm:prSet presAssocID="{E7D7694B-E6C0-4B2C-A228-D1D26F0A571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D93060E-0884-441D-9F97-F4133D8112FB}" type="pres">
      <dgm:prSet presAssocID="{E7D7694B-E6C0-4B2C-A228-D1D26F0A5713}" presName="negativeSpace" presStyleCnt="0"/>
      <dgm:spPr/>
    </dgm:pt>
    <dgm:pt modelId="{9D35EDF1-5F39-4424-9FF2-C1F17D5D75E1}" type="pres">
      <dgm:prSet presAssocID="{E7D7694B-E6C0-4B2C-A228-D1D26F0A5713}" presName="childText" presStyleLbl="conFgAcc1" presStyleIdx="0" presStyleCnt="1" custScaleY="108018">
        <dgm:presLayoutVars>
          <dgm:bulletEnabled val="1"/>
        </dgm:presLayoutVars>
      </dgm:prSet>
      <dgm:spPr/>
    </dgm:pt>
  </dgm:ptLst>
  <dgm:cxnLst>
    <dgm:cxn modelId="{23A77702-BEF4-684F-ABB4-2D6278DA0BCD}" srcId="{E7D7694B-E6C0-4B2C-A228-D1D26F0A5713}" destId="{55F72178-2A59-A642-BF70-72948023B38C}" srcOrd="3" destOrd="0" parTransId="{ACCBB73C-1E44-B64D-A761-9ADD3A393082}" sibTransId="{A9C22627-B3CA-7C48-B5F4-80174DDE965C}"/>
    <dgm:cxn modelId="{48687C04-D9B1-6E4A-BD9A-87DDB38BD42C}" srcId="{E7D7694B-E6C0-4B2C-A228-D1D26F0A5713}" destId="{AB976E10-10F2-094F-A16A-12994EC0EB98}" srcOrd="5" destOrd="0" parTransId="{65C30C3C-4CE9-5B4C-832F-43BA8CF416FC}" sibTransId="{6119B290-5C59-CC40-BD3A-571A20BB8475}"/>
    <dgm:cxn modelId="{17F77D11-AEEF-4DE9-ACA0-8BC2749FE4AD}" type="presOf" srcId="{E98A29EC-AA45-4E3A-95DF-34E96D804CD0}" destId="{6C2A4965-7CFD-4A42-8D89-7A8B1D0AECE8}" srcOrd="0" destOrd="0" presId="urn:microsoft.com/office/officeart/2005/8/layout/list1"/>
    <dgm:cxn modelId="{FE3D1B2F-E4B6-9546-8F99-AFF68D715FF0}" type="presOf" srcId="{B5A5A460-B871-2540-9BC5-C798BC0F0E4E}" destId="{9D35EDF1-5F39-4424-9FF2-C1F17D5D75E1}" srcOrd="0" destOrd="9" presId="urn:microsoft.com/office/officeart/2005/8/layout/list1"/>
    <dgm:cxn modelId="{8DE2073F-294D-4259-B21B-4458337530AE}" srcId="{E7D7694B-E6C0-4B2C-A228-D1D26F0A5713}" destId="{0DD65C19-E28C-4F60-927A-300F39B5C713}" srcOrd="7" destOrd="0" parTransId="{411645CE-44A9-44F3-B3A1-10C3A491403F}" sibTransId="{F58E353A-18A4-4815-88C1-025B28B7E9D9}"/>
    <dgm:cxn modelId="{75715D66-5A0E-4E5B-8AA0-44A2F6D1BAFE}" srcId="{E7D7694B-E6C0-4B2C-A228-D1D26F0A5713}" destId="{A0E35304-7F14-43F0-BF9C-9C1CB5C2CC9B}" srcOrd="8" destOrd="0" parTransId="{7B4C1F5E-5225-4D6A-B81D-EE271C891D47}" sibTransId="{5307962E-18D1-4200-A4FD-1F277A18A13C}"/>
    <dgm:cxn modelId="{DA15D749-8AD6-714F-A153-F18ADD6FFB99}" type="presOf" srcId="{55F72178-2A59-A642-BF70-72948023B38C}" destId="{9D35EDF1-5F39-4424-9FF2-C1F17D5D75E1}" srcOrd="0" destOrd="4" presId="urn:microsoft.com/office/officeart/2005/8/layout/list1"/>
    <dgm:cxn modelId="{20F6A452-14AC-449F-A80C-7C4C3EF0B895}" type="presOf" srcId="{E7D7694B-E6C0-4B2C-A228-D1D26F0A5713}" destId="{56273954-65CC-41C8-A755-0B159D269476}" srcOrd="1" destOrd="0" presId="urn:microsoft.com/office/officeart/2005/8/layout/list1"/>
    <dgm:cxn modelId="{53692675-553D-8444-988B-EB2043668875}" type="presOf" srcId="{92CDFCAD-A12F-FE4A-B9C2-95A4EB51F3E9}" destId="{9D35EDF1-5F39-4424-9FF2-C1F17D5D75E1}" srcOrd="0" destOrd="8" presId="urn:microsoft.com/office/officeart/2005/8/layout/list1"/>
    <dgm:cxn modelId="{023A3F58-2133-468B-BA0F-154DF0552111}" type="presOf" srcId="{2EF17442-A7CA-458F-841E-62B8A8B022C9}" destId="{9D35EDF1-5F39-4424-9FF2-C1F17D5D75E1}" srcOrd="0" destOrd="12" presId="urn:microsoft.com/office/officeart/2005/8/layout/list1"/>
    <dgm:cxn modelId="{EA66F57E-1579-4CD6-895C-B737577FEE65}" srcId="{E7D7694B-E6C0-4B2C-A228-D1D26F0A5713}" destId="{74AB233E-DCBB-419C-A6FE-7165A4FA1EC5}" srcOrd="0" destOrd="0" parTransId="{B963F20D-BA03-4B30-9839-B0F351D23F03}" sibTransId="{3FD462E7-CC88-4599-8AB5-BB0C5B4BE853}"/>
    <dgm:cxn modelId="{1914FE87-07FE-4768-8E17-8B4C65BCAAEF}" srcId="{E7D7694B-E6C0-4B2C-A228-D1D26F0A5713}" destId="{8CF13A37-CF0B-4770-B694-707332FA8237}" srcOrd="4" destOrd="0" parTransId="{4B730B25-8A46-41B1-BCA2-48A2E2090460}" sibTransId="{3A4D6C84-8617-437A-BA23-345C06E0B9BC}"/>
    <dgm:cxn modelId="{CC90C78A-11FA-5F4B-9F14-D42148F04867}" srcId="{AB976E10-10F2-094F-A16A-12994EC0EB98}" destId="{92CDFCAD-A12F-FE4A-B9C2-95A4EB51F3E9}" srcOrd="0" destOrd="0" parTransId="{9D0D7B02-7911-2B48-A6C5-AE7C6C680675}" sibTransId="{6C3A11A1-41CA-E940-BCAD-E74439C732A0}"/>
    <dgm:cxn modelId="{68E3588D-4FE4-374C-91DA-0E656C2B131A}" type="presOf" srcId="{B31C0E2B-8260-3C43-9DEC-80BEF54ECC12}" destId="{9D35EDF1-5F39-4424-9FF2-C1F17D5D75E1}" srcOrd="0" destOrd="3" presId="urn:microsoft.com/office/officeart/2005/8/layout/list1"/>
    <dgm:cxn modelId="{0DDD2D90-9489-6F4F-80B6-C7C6D773F6FF}" type="presOf" srcId="{37212020-5DDB-184C-9D88-EED6F1925379}" destId="{9D35EDF1-5F39-4424-9FF2-C1F17D5D75E1}" srcOrd="0" destOrd="2" presId="urn:microsoft.com/office/officeart/2005/8/layout/list1"/>
    <dgm:cxn modelId="{5F5AA692-F637-4ED5-B947-8AA9BB675151}" type="presOf" srcId="{74AB233E-DCBB-419C-A6FE-7165A4FA1EC5}" destId="{9D35EDF1-5F39-4424-9FF2-C1F17D5D75E1}" srcOrd="0" destOrd="0" presId="urn:microsoft.com/office/officeart/2005/8/layout/list1"/>
    <dgm:cxn modelId="{4150C69A-ECBF-8642-B3D2-102851BBA954}" srcId="{E7D7694B-E6C0-4B2C-A228-D1D26F0A5713}" destId="{37212020-5DDB-184C-9D88-EED6F1925379}" srcOrd="1" destOrd="0" parTransId="{98CF1500-DBDD-E441-B676-28F097019415}" sibTransId="{9BC45156-E27A-5E48-AB5A-A9FE1A4F4A92}"/>
    <dgm:cxn modelId="{F91E4BAB-CF68-9B4E-9516-50BC9FD158ED}" srcId="{E7D7694B-E6C0-4B2C-A228-D1D26F0A5713}" destId="{B31C0E2B-8260-3C43-9DEC-80BEF54ECC12}" srcOrd="2" destOrd="0" parTransId="{44CF91EB-7090-2A45-81F4-E46E987F8870}" sibTransId="{EBA3C7A7-5EC5-B842-952E-9E371CA7C8BD}"/>
    <dgm:cxn modelId="{754898AB-D4AF-7B47-BAD1-7F8A10B0D035}" type="presOf" srcId="{AB976E10-10F2-094F-A16A-12994EC0EB98}" destId="{9D35EDF1-5F39-4424-9FF2-C1F17D5D75E1}" srcOrd="0" destOrd="7" presId="urn:microsoft.com/office/officeart/2005/8/layout/list1"/>
    <dgm:cxn modelId="{CCA6E5AD-BF7B-45BA-A5C7-C1D062016CB6}" type="presOf" srcId="{40B35660-6631-43C9-9B1D-D687A6051A39}" destId="{9D35EDF1-5F39-4424-9FF2-C1F17D5D75E1}" srcOrd="0" destOrd="6" presId="urn:microsoft.com/office/officeart/2005/8/layout/list1"/>
    <dgm:cxn modelId="{153FE0C1-2914-41CA-9430-D8614EB91E3F}" srcId="{0DD65C19-E28C-4F60-927A-300F39B5C713}" destId="{2EF17442-A7CA-458F-841E-62B8A8B022C9}" srcOrd="1" destOrd="0" parTransId="{12229FBF-FF9A-4614-9CF0-ABD19F0E5C1D}" sibTransId="{F6C708D9-788D-41AF-A626-0148F7D28D6D}"/>
    <dgm:cxn modelId="{20685CD3-7395-4521-B801-3E89F99DFBDE}" srcId="{8CF13A37-CF0B-4770-B694-707332FA8237}" destId="{40B35660-6631-43C9-9B1D-D687A6051A39}" srcOrd="0" destOrd="0" parTransId="{A3733916-EE49-46A5-8C00-F2CC5E083117}" sibTransId="{08EA1472-AB25-4C05-BC85-31E07AAAE978}"/>
    <dgm:cxn modelId="{73D11BDC-A9DC-4CA5-9955-C1DA207D612D}" type="presOf" srcId="{A0E35304-7F14-43F0-BF9C-9C1CB5C2CC9B}" destId="{9D35EDF1-5F39-4424-9FF2-C1F17D5D75E1}" srcOrd="0" destOrd="13" presId="urn:microsoft.com/office/officeart/2005/8/layout/list1"/>
    <dgm:cxn modelId="{44111DDF-25B9-4C16-8A18-027151BC5489}" type="presOf" srcId="{4D38990A-965C-4A82-B10F-19EAE12E871A}" destId="{9D35EDF1-5F39-4424-9FF2-C1F17D5D75E1}" srcOrd="0" destOrd="11" presId="urn:microsoft.com/office/officeart/2005/8/layout/list1"/>
    <dgm:cxn modelId="{C865A0E1-0979-D949-A23C-92FAF80D388C}" srcId="{E7D7694B-E6C0-4B2C-A228-D1D26F0A5713}" destId="{B5A5A460-B871-2540-9BC5-C798BC0F0E4E}" srcOrd="6" destOrd="0" parTransId="{2209E544-0E4A-8E48-AF19-A4E547368A9B}" sibTransId="{740D7EF2-47B3-F443-9B72-6E701B9CF20B}"/>
    <dgm:cxn modelId="{FEDB0EE3-1132-48E2-A7DC-42F76CE8AA33}" srcId="{0DD65C19-E28C-4F60-927A-300F39B5C713}" destId="{4D38990A-965C-4A82-B10F-19EAE12E871A}" srcOrd="0" destOrd="0" parTransId="{90FAC0B9-81A0-4141-8D49-C72EF33978BE}" sibTransId="{FE9A9754-3AEF-44F6-A4ED-4CDF54266AC6}"/>
    <dgm:cxn modelId="{967891E4-1234-4C09-94C3-134CF89F383C}" type="presOf" srcId="{0DD65C19-E28C-4F60-927A-300F39B5C713}" destId="{9D35EDF1-5F39-4424-9FF2-C1F17D5D75E1}" srcOrd="0" destOrd="10" presId="urn:microsoft.com/office/officeart/2005/8/layout/list1"/>
    <dgm:cxn modelId="{792B48E5-CBB5-4152-A4FE-7F7A39F8C54E}" srcId="{E98A29EC-AA45-4E3A-95DF-34E96D804CD0}" destId="{E7D7694B-E6C0-4B2C-A228-D1D26F0A5713}" srcOrd="0" destOrd="0" parTransId="{D5245FDF-66CD-4A95-ABE1-C04D3D9039B3}" sibTransId="{20DC39A9-53A4-4D0C-BEFD-F825642A7811}"/>
    <dgm:cxn modelId="{1F73DCEB-94D2-4B9B-B807-37E172EFD98C}" type="presOf" srcId="{8CF13A37-CF0B-4770-B694-707332FA8237}" destId="{9D35EDF1-5F39-4424-9FF2-C1F17D5D75E1}" srcOrd="0" destOrd="5" presId="urn:microsoft.com/office/officeart/2005/8/layout/list1"/>
    <dgm:cxn modelId="{B96729EE-117E-4F90-BE7B-9EC153137C4B}" type="presOf" srcId="{E7D7694B-E6C0-4B2C-A228-D1D26F0A5713}" destId="{45539BFF-2AE6-460A-A62C-1D77C064E549}" srcOrd="0" destOrd="0" presId="urn:microsoft.com/office/officeart/2005/8/layout/list1"/>
    <dgm:cxn modelId="{95D0A2F3-9F41-8C4C-AD36-CB0D9033F2D8}" srcId="{74AB233E-DCBB-419C-A6FE-7165A4FA1EC5}" destId="{03DB39BA-82BE-4545-9C64-2E77D95C42E3}" srcOrd="0" destOrd="0" parTransId="{B4CA5C07-60B2-0B45-8AF8-3996A70C635A}" sibTransId="{446748B3-D596-AD47-A7CB-F4FDFE105AB8}"/>
    <dgm:cxn modelId="{0F05F9F3-B437-2D40-A5CB-8FAEC6A078F4}" type="presOf" srcId="{03DB39BA-82BE-4545-9C64-2E77D95C42E3}" destId="{9D35EDF1-5F39-4424-9FF2-C1F17D5D75E1}" srcOrd="0" destOrd="1" presId="urn:microsoft.com/office/officeart/2005/8/layout/list1"/>
    <dgm:cxn modelId="{8D55360D-B3CD-4A6B-8F2F-C15C3986325B}" type="presParOf" srcId="{6C2A4965-7CFD-4A42-8D89-7A8B1D0AECE8}" destId="{7A0E5A34-CA8E-4928-A25A-D8ACD197A60C}" srcOrd="0" destOrd="0" presId="urn:microsoft.com/office/officeart/2005/8/layout/list1"/>
    <dgm:cxn modelId="{B2F28577-1DAE-4B42-925E-95E8BE464BE6}" type="presParOf" srcId="{7A0E5A34-CA8E-4928-A25A-D8ACD197A60C}" destId="{45539BFF-2AE6-460A-A62C-1D77C064E549}" srcOrd="0" destOrd="0" presId="urn:microsoft.com/office/officeart/2005/8/layout/list1"/>
    <dgm:cxn modelId="{70DCC2DE-6053-4BD6-840B-D34E3AF4B356}" type="presParOf" srcId="{7A0E5A34-CA8E-4928-A25A-D8ACD197A60C}" destId="{56273954-65CC-41C8-A755-0B159D269476}" srcOrd="1" destOrd="0" presId="urn:microsoft.com/office/officeart/2005/8/layout/list1"/>
    <dgm:cxn modelId="{9F91C039-E9E5-4664-96E4-DE05C92AA188}" type="presParOf" srcId="{6C2A4965-7CFD-4A42-8D89-7A8B1D0AECE8}" destId="{BD93060E-0884-441D-9F97-F4133D8112FB}" srcOrd="1" destOrd="0" presId="urn:microsoft.com/office/officeart/2005/8/layout/list1"/>
    <dgm:cxn modelId="{6918EE21-449B-410F-99BB-02FE878F409C}" type="presParOf" srcId="{6C2A4965-7CFD-4A42-8D89-7A8B1D0AECE8}" destId="{9D35EDF1-5F39-4424-9FF2-C1F17D5D75E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AC3F51-DDE3-4A95-9AE2-36AC22B34A8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FA4ABC17-1029-4C4C-B5B6-B33501956C1B}">
      <dgm:prSet/>
      <dgm:spPr/>
      <dgm:t>
        <a:bodyPr/>
        <a:lstStyle/>
        <a:p>
          <a:r>
            <a:rPr lang="tr-TR" b="1" dirty="0"/>
            <a:t>E-Posta Başlığı</a:t>
          </a:r>
          <a:endParaRPr lang="tr-TR" dirty="0"/>
        </a:p>
      </dgm:t>
    </dgm:pt>
    <dgm:pt modelId="{71280489-4240-4B0C-A71F-45B67326A35D}" type="parTrans" cxnId="{2999DC2B-AC9E-4111-983A-40808A077A8D}">
      <dgm:prSet/>
      <dgm:spPr/>
      <dgm:t>
        <a:bodyPr/>
        <a:lstStyle/>
        <a:p>
          <a:endParaRPr lang="tr-TR"/>
        </a:p>
      </dgm:t>
    </dgm:pt>
    <dgm:pt modelId="{2073EA21-34CA-4A60-8D33-07ED2A022980}" type="sibTrans" cxnId="{2999DC2B-AC9E-4111-983A-40808A077A8D}">
      <dgm:prSet/>
      <dgm:spPr/>
      <dgm:t>
        <a:bodyPr/>
        <a:lstStyle/>
        <a:p>
          <a:endParaRPr lang="tr-TR"/>
        </a:p>
      </dgm:t>
    </dgm:pt>
    <dgm:pt modelId="{0E450EA3-3F9A-478D-98FE-DF5DA7A18254}" type="pres">
      <dgm:prSet presAssocID="{1BAC3F51-DDE3-4A95-9AE2-36AC22B34A81}" presName="linear" presStyleCnt="0">
        <dgm:presLayoutVars>
          <dgm:animLvl val="lvl"/>
          <dgm:resizeHandles val="exact"/>
        </dgm:presLayoutVars>
      </dgm:prSet>
      <dgm:spPr/>
    </dgm:pt>
    <dgm:pt modelId="{816083ED-013C-4055-B828-AC6A847A84A5}" type="pres">
      <dgm:prSet presAssocID="{FA4ABC17-1029-4C4C-B5B6-B33501956C1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D97512B-0B8F-441A-9404-BCA37A18255F}" type="presOf" srcId="{FA4ABC17-1029-4C4C-B5B6-B33501956C1B}" destId="{816083ED-013C-4055-B828-AC6A847A84A5}" srcOrd="0" destOrd="0" presId="urn:microsoft.com/office/officeart/2005/8/layout/vList2"/>
    <dgm:cxn modelId="{2999DC2B-AC9E-4111-983A-40808A077A8D}" srcId="{1BAC3F51-DDE3-4A95-9AE2-36AC22B34A81}" destId="{FA4ABC17-1029-4C4C-B5B6-B33501956C1B}" srcOrd="0" destOrd="0" parTransId="{71280489-4240-4B0C-A71F-45B67326A35D}" sibTransId="{2073EA21-34CA-4A60-8D33-07ED2A022980}"/>
    <dgm:cxn modelId="{730E1A57-42CA-46CF-B5DD-DF3D01705B1F}" type="presOf" srcId="{1BAC3F51-DDE3-4A95-9AE2-36AC22B34A81}" destId="{0E450EA3-3F9A-478D-98FE-DF5DA7A18254}" srcOrd="0" destOrd="0" presId="urn:microsoft.com/office/officeart/2005/8/layout/vList2"/>
    <dgm:cxn modelId="{9002BADC-F90A-45A1-A2FE-1870923E5F70}" type="presParOf" srcId="{0E450EA3-3F9A-478D-98FE-DF5DA7A18254}" destId="{816083ED-013C-4055-B828-AC6A847A84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5DE41A-70CE-44C6-ACAE-12BAB1B4B7B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2FE0D2E3-92AD-4D2F-A5DE-E49F2FF3935C}">
      <dgm:prSet/>
      <dgm:spPr/>
      <dgm:t>
        <a:bodyPr/>
        <a:lstStyle/>
        <a:p>
          <a:r>
            <a:rPr lang="tr-TR" b="1" dirty="0"/>
            <a:t>E-Posta İçeriği</a:t>
          </a:r>
          <a:endParaRPr lang="tr-TR" dirty="0"/>
        </a:p>
      </dgm:t>
    </dgm:pt>
    <dgm:pt modelId="{08DA6882-F1EF-4167-8026-565B68404365}" type="parTrans" cxnId="{D6B9248B-1117-4DE1-8514-41EB205E9BAF}">
      <dgm:prSet/>
      <dgm:spPr/>
      <dgm:t>
        <a:bodyPr/>
        <a:lstStyle/>
        <a:p>
          <a:endParaRPr lang="tr-TR"/>
        </a:p>
      </dgm:t>
    </dgm:pt>
    <dgm:pt modelId="{7A4A461C-567A-4F88-92F1-1B97C069E9DC}" type="sibTrans" cxnId="{D6B9248B-1117-4DE1-8514-41EB205E9BAF}">
      <dgm:prSet/>
      <dgm:spPr/>
      <dgm:t>
        <a:bodyPr/>
        <a:lstStyle/>
        <a:p>
          <a:endParaRPr lang="tr-TR"/>
        </a:p>
      </dgm:t>
    </dgm:pt>
    <dgm:pt modelId="{A146B140-E304-42E1-96BB-D965EA30A01A}" type="pres">
      <dgm:prSet presAssocID="{675DE41A-70CE-44C6-ACAE-12BAB1B4B7BC}" presName="linear" presStyleCnt="0">
        <dgm:presLayoutVars>
          <dgm:animLvl val="lvl"/>
          <dgm:resizeHandles val="exact"/>
        </dgm:presLayoutVars>
      </dgm:prSet>
      <dgm:spPr/>
    </dgm:pt>
    <dgm:pt modelId="{6B03F885-8854-48F6-A631-18AAB3548E42}" type="pres">
      <dgm:prSet presAssocID="{2FE0D2E3-92AD-4D2F-A5DE-E49F2FF3935C}" presName="parentText" presStyleLbl="node1" presStyleIdx="0" presStyleCnt="1" custLinFactNeighborX="3286" custLinFactNeighborY="68247">
        <dgm:presLayoutVars>
          <dgm:chMax val="0"/>
          <dgm:bulletEnabled val="1"/>
        </dgm:presLayoutVars>
      </dgm:prSet>
      <dgm:spPr/>
    </dgm:pt>
  </dgm:ptLst>
  <dgm:cxnLst>
    <dgm:cxn modelId="{03D34023-D4F1-4908-B056-761AE8C4B735}" type="presOf" srcId="{2FE0D2E3-92AD-4D2F-A5DE-E49F2FF3935C}" destId="{6B03F885-8854-48F6-A631-18AAB3548E42}" srcOrd="0" destOrd="0" presId="urn:microsoft.com/office/officeart/2005/8/layout/vList2"/>
    <dgm:cxn modelId="{9387185F-3E40-4895-8B63-533DE3A2943D}" type="presOf" srcId="{675DE41A-70CE-44C6-ACAE-12BAB1B4B7BC}" destId="{A146B140-E304-42E1-96BB-D965EA30A01A}" srcOrd="0" destOrd="0" presId="urn:microsoft.com/office/officeart/2005/8/layout/vList2"/>
    <dgm:cxn modelId="{D6B9248B-1117-4DE1-8514-41EB205E9BAF}" srcId="{675DE41A-70CE-44C6-ACAE-12BAB1B4B7BC}" destId="{2FE0D2E3-92AD-4D2F-A5DE-E49F2FF3935C}" srcOrd="0" destOrd="0" parTransId="{08DA6882-F1EF-4167-8026-565B68404365}" sibTransId="{7A4A461C-567A-4F88-92F1-1B97C069E9DC}"/>
    <dgm:cxn modelId="{CCCDAEF2-6E2B-4F29-AE7D-810E492AD0AF}" type="presParOf" srcId="{A146B140-E304-42E1-96BB-D965EA30A01A}" destId="{6B03F885-8854-48F6-A631-18AAB3548E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7DBA31-598C-457B-BF85-478DD622D22B}" type="doc">
      <dgm:prSet loTypeId="urn:microsoft.com/office/officeart/2005/8/layout/vList2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tr-TR"/>
        </a:p>
      </dgm:t>
    </dgm:pt>
    <dgm:pt modelId="{84F7F51F-D995-4177-BD5E-1F04D2AD600F}">
      <dgm:prSet/>
      <dgm:spPr/>
      <dgm:t>
        <a:bodyPr/>
        <a:lstStyle/>
        <a:p>
          <a:r>
            <a:rPr lang="tr-TR" dirty="0"/>
            <a:t>E-posta içerik olarak ilgili il müdürlüğü/iş ortağı firma mail adreslerine sağ tarafta bulunan örnekteki gibi e-posta iletilir.</a:t>
          </a:r>
        </a:p>
      </dgm:t>
    </dgm:pt>
    <dgm:pt modelId="{EE148C54-18AF-4B2D-83AD-C00B07ECAB44}" type="parTrans" cxnId="{E3ECC46D-C724-432E-9961-7A88534DEC30}">
      <dgm:prSet/>
      <dgm:spPr/>
      <dgm:t>
        <a:bodyPr/>
        <a:lstStyle/>
        <a:p>
          <a:endParaRPr lang="tr-TR"/>
        </a:p>
      </dgm:t>
    </dgm:pt>
    <dgm:pt modelId="{650C34EB-14D4-45B7-BBBC-7782AE666E51}" type="sibTrans" cxnId="{E3ECC46D-C724-432E-9961-7A88534DEC30}">
      <dgm:prSet/>
      <dgm:spPr/>
      <dgm:t>
        <a:bodyPr/>
        <a:lstStyle/>
        <a:p>
          <a:endParaRPr lang="tr-TR"/>
        </a:p>
      </dgm:t>
    </dgm:pt>
    <dgm:pt modelId="{5D705274-C3ED-438D-95EF-459F3C1824B0}">
      <dgm:prSet/>
      <dgm:spPr/>
      <dgm:t>
        <a:bodyPr/>
        <a:lstStyle/>
        <a:p>
          <a:r>
            <a:rPr lang="tr-TR" dirty="0"/>
            <a:t>E-Posta ile birlikte hangi iş emri ve hizmet numarasına ait evrakların onaylandığı bilgisi iletilir.</a:t>
          </a:r>
        </a:p>
      </dgm:t>
    </dgm:pt>
    <dgm:pt modelId="{8EE5324C-352B-4213-8679-1FAB72962468}" type="parTrans" cxnId="{E3D5814C-916A-4B38-A281-E85A8AD5C871}">
      <dgm:prSet/>
      <dgm:spPr/>
      <dgm:t>
        <a:bodyPr/>
        <a:lstStyle/>
        <a:p>
          <a:endParaRPr lang="tr-TR"/>
        </a:p>
      </dgm:t>
    </dgm:pt>
    <dgm:pt modelId="{8AACE592-D9BB-45A9-BDCD-CE15C7397797}" type="sibTrans" cxnId="{E3D5814C-916A-4B38-A281-E85A8AD5C871}">
      <dgm:prSet/>
      <dgm:spPr/>
      <dgm:t>
        <a:bodyPr/>
        <a:lstStyle/>
        <a:p>
          <a:endParaRPr lang="tr-TR"/>
        </a:p>
      </dgm:t>
    </dgm:pt>
    <dgm:pt modelId="{2480AE07-804A-43E0-84D2-8FDE4A53B165}">
      <dgm:prSet/>
      <dgm:spPr/>
      <dgm:t>
        <a:bodyPr/>
        <a:lstStyle/>
        <a:p>
          <a:r>
            <a:rPr lang="tr-TR"/>
            <a:t>E-posta içeriğinde kontrollere ait detaylı bilgilendirmeler yapılır.</a:t>
          </a:r>
        </a:p>
      </dgm:t>
    </dgm:pt>
    <dgm:pt modelId="{50B9F1E9-5366-44EC-859A-FC85F731D2BF}" type="parTrans" cxnId="{502F3C68-AE91-467A-995A-376E7C25E2EA}">
      <dgm:prSet/>
      <dgm:spPr/>
      <dgm:t>
        <a:bodyPr/>
        <a:lstStyle/>
        <a:p>
          <a:endParaRPr lang="tr-TR"/>
        </a:p>
      </dgm:t>
    </dgm:pt>
    <dgm:pt modelId="{5261EB85-A065-417B-8998-A5651EA27DB0}" type="sibTrans" cxnId="{502F3C68-AE91-467A-995A-376E7C25E2EA}">
      <dgm:prSet/>
      <dgm:spPr/>
      <dgm:t>
        <a:bodyPr/>
        <a:lstStyle/>
        <a:p>
          <a:endParaRPr lang="tr-TR"/>
        </a:p>
      </dgm:t>
    </dgm:pt>
    <dgm:pt modelId="{F3853568-5879-4375-9AA4-8602C947A590}">
      <dgm:prSet/>
      <dgm:spPr/>
      <dgm:t>
        <a:bodyPr/>
        <a:lstStyle/>
        <a:p>
          <a:r>
            <a:rPr lang="tr-TR" dirty="0"/>
            <a:t>E-posta ile birlikte iş emrine ait hizmetin şebeke türü ve başvuru tarihi bilgileri iletilir.</a:t>
          </a:r>
        </a:p>
      </dgm:t>
    </dgm:pt>
    <dgm:pt modelId="{FE1C733C-8FBC-4A70-97B9-1EBBC3E3EFA7}" type="parTrans" cxnId="{8DE296C1-E937-4C80-BBCC-10014C0D699E}">
      <dgm:prSet/>
      <dgm:spPr/>
      <dgm:t>
        <a:bodyPr/>
        <a:lstStyle/>
        <a:p>
          <a:endParaRPr lang="tr-TR"/>
        </a:p>
      </dgm:t>
    </dgm:pt>
    <dgm:pt modelId="{639B5F86-D519-4DC7-A536-39F721311BAF}" type="sibTrans" cxnId="{8DE296C1-E937-4C80-BBCC-10014C0D699E}">
      <dgm:prSet/>
      <dgm:spPr/>
      <dgm:t>
        <a:bodyPr/>
        <a:lstStyle/>
        <a:p>
          <a:endParaRPr lang="tr-TR"/>
        </a:p>
      </dgm:t>
    </dgm:pt>
    <dgm:pt modelId="{828B15F3-A97A-4A9A-A2D7-F1073A730A9F}" type="pres">
      <dgm:prSet presAssocID="{9D7DBA31-598C-457B-BF85-478DD622D22B}" presName="linear" presStyleCnt="0">
        <dgm:presLayoutVars>
          <dgm:animLvl val="lvl"/>
          <dgm:resizeHandles val="exact"/>
        </dgm:presLayoutVars>
      </dgm:prSet>
      <dgm:spPr/>
    </dgm:pt>
    <dgm:pt modelId="{ABE44450-FAD5-4587-939F-ED0C233213B4}" type="pres">
      <dgm:prSet presAssocID="{84F7F51F-D995-4177-BD5E-1F04D2AD600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3A48A95-ECD9-44F0-B049-6071C441A567}" type="pres">
      <dgm:prSet presAssocID="{650C34EB-14D4-45B7-BBBC-7782AE666E51}" presName="spacer" presStyleCnt="0"/>
      <dgm:spPr/>
    </dgm:pt>
    <dgm:pt modelId="{150B4372-67AD-46B3-A96F-2CC5DC8AF59F}" type="pres">
      <dgm:prSet presAssocID="{F3853568-5879-4375-9AA4-8602C947A59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B9EC361-0F24-49C3-A05B-4F61D77D4ECF}" type="pres">
      <dgm:prSet presAssocID="{639B5F86-D519-4DC7-A536-39F721311BAF}" presName="spacer" presStyleCnt="0"/>
      <dgm:spPr/>
    </dgm:pt>
    <dgm:pt modelId="{1DA220AE-1868-48C3-862B-73251F9FDAC4}" type="pres">
      <dgm:prSet presAssocID="{5D705274-C3ED-438D-95EF-459F3C1824B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FBAD96D-F0B7-4F91-99E4-492A5E7E01FF}" type="pres">
      <dgm:prSet presAssocID="{8AACE592-D9BB-45A9-BDCD-CE15C7397797}" presName="spacer" presStyleCnt="0"/>
      <dgm:spPr/>
    </dgm:pt>
    <dgm:pt modelId="{270E1A47-C2A2-4A08-8C85-CFDDAF7A7280}" type="pres">
      <dgm:prSet presAssocID="{2480AE07-804A-43E0-84D2-8FDE4A53B16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E28552C-28C6-4D42-888D-FDA342B19A10}" type="presOf" srcId="{84F7F51F-D995-4177-BD5E-1F04D2AD600F}" destId="{ABE44450-FAD5-4587-939F-ED0C233213B4}" srcOrd="0" destOrd="0" presId="urn:microsoft.com/office/officeart/2005/8/layout/vList2"/>
    <dgm:cxn modelId="{DFFBAA67-CD14-43E0-B086-7D2FD060E7A4}" type="presOf" srcId="{5D705274-C3ED-438D-95EF-459F3C1824B0}" destId="{1DA220AE-1868-48C3-862B-73251F9FDAC4}" srcOrd="0" destOrd="0" presId="urn:microsoft.com/office/officeart/2005/8/layout/vList2"/>
    <dgm:cxn modelId="{502F3C68-AE91-467A-995A-376E7C25E2EA}" srcId="{9D7DBA31-598C-457B-BF85-478DD622D22B}" destId="{2480AE07-804A-43E0-84D2-8FDE4A53B165}" srcOrd="3" destOrd="0" parTransId="{50B9F1E9-5366-44EC-859A-FC85F731D2BF}" sibTransId="{5261EB85-A065-417B-8998-A5651EA27DB0}"/>
    <dgm:cxn modelId="{3F226649-2F28-4114-A036-B0C2D511C3EC}" type="presOf" srcId="{F3853568-5879-4375-9AA4-8602C947A590}" destId="{150B4372-67AD-46B3-A96F-2CC5DC8AF59F}" srcOrd="0" destOrd="0" presId="urn:microsoft.com/office/officeart/2005/8/layout/vList2"/>
    <dgm:cxn modelId="{E3D5814C-916A-4B38-A281-E85A8AD5C871}" srcId="{9D7DBA31-598C-457B-BF85-478DD622D22B}" destId="{5D705274-C3ED-438D-95EF-459F3C1824B0}" srcOrd="2" destOrd="0" parTransId="{8EE5324C-352B-4213-8679-1FAB72962468}" sibTransId="{8AACE592-D9BB-45A9-BDCD-CE15C7397797}"/>
    <dgm:cxn modelId="{E3ECC46D-C724-432E-9961-7A88534DEC30}" srcId="{9D7DBA31-598C-457B-BF85-478DD622D22B}" destId="{84F7F51F-D995-4177-BD5E-1F04D2AD600F}" srcOrd="0" destOrd="0" parTransId="{EE148C54-18AF-4B2D-83AD-C00B07ECAB44}" sibTransId="{650C34EB-14D4-45B7-BBBC-7782AE666E51}"/>
    <dgm:cxn modelId="{8DE296C1-E937-4C80-BBCC-10014C0D699E}" srcId="{9D7DBA31-598C-457B-BF85-478DD622D22B}" destId="{F3853568-5879-4375-9AA4-8602C947A590}" srcOrd="1" destOrd="0" parTransId="{FE1C733C-8FBC-4A70-97B9-1EBBC3E3EFA7}" sibTransId="{639B5F86-D519-4DC7-A536-39F721311BAF}"/>
    <dgm:cxn modelId="{73A17BCA-088F-44D3-A470-28B75D1BF705}" type="presOf" srcId="{2480AE07-804A-43E0-84D2-8FDE4A53B165}" destId="{270E1A47-C2A2-4A08-8C85-CFDDAF7A7280}" srcOrd="0" destOrd="0" presId="urn:microsoft.com/office/officeart/2005/8/layout/vList2"/>
    <dgm:cxn modelId="{9A9E7DEB-21E6-4C11-8AA1-2063C4041219}" type="presOf" srcId="{9D7DBA31-598C-457B-BF85-478DD622D22B}" destId="{828B15F3-A97A-4A9A-A2D7-F1073A730A9F}" srcOrd="0" destOrd="0" presId="urn:microsoft.com/office/officeart/2005/8/layout/vList2"/>
    <dgm:cxn modelId="{C8C96DE7-4A20-4F04-AA9F-0F17D89222BB}" type="presParOf" srcId="{828B15F3-A97A-4A9A-A2D7-F1073A730A9F}" destId="{ABE44450-FAD5-4587-939F-ED0C233213B4}" srcOrd="0" destOrd="0" presId="urn:microsoft.com/office/officeart/2005/8/layout/vList2"/>
    <dgm:cxn modelId="{C62BEA77-19FA-4466-97FC-78341E99375F}" type="presParOf" srcId="{828B15F3-A97A-4A9A-A2D7-F1073A730A9F}" destId="{63A48A95-ECD9-44F0-B049-6071C441A567}" srcOrd="1" destOrd="0" presId="urn:microsoft.com/office/officeart/2005/8/layout/vList2"/>
    <dgm:cxn modelId="{E09E2938-251E-48EC-B153-CED2AD121831}" type="presParOf" srcId="{828B15F3-A97A-4A9A-A2D7-F1073A730A9F}" destId="{150B4372-67AD-46B3-A96F-2CC5DC8AF59F}" srcOrd="2" destOrd="0" presId="urn:microsoft.com/office/officeart/2005/8/layout/vList2"/>
    <dgm:cxn modelId="{8D40E083-DCF8-4C75-B6F6-E2A7E9C7A831}" type="presParOf" srcId="{828B15F3-A97A-4A9A-A2D7-F1073A730A9F}" destId="{8B9EC361-0F24-49C3-A05B-4F61D77D4ECF}" srcOrd="3" destOrd="0" presId="urn:microsoft.com/office/officeart/2005/8/layout/vList2"/>
    <dgm:cxn modelId="{347354DD-0D3D-4866-BE92-7404B8AC7F16}" type="presParOf" srcId="{828B15F3-A97A-4A9A-A2D7-F1073A730A9F}" destId="{1DA220AE-1868-48C3-862B-73251F9FDAC4}" srcOrd="4" destOrd="0" presId="urn:microsoft.com/office/officeart/2005/8/layout/vList2"/>
    <dgm:cxn modelId="{2A6D6688-C1E7-4E69-8B38-49C63CF47AE6}" type="presParOf" srcId="{828B15F3-A97A-4A9A-A2D7-F1073A730A9F}" destId="{0FBAD96D-F0B7-4F91-99E4-492A5E7E01FF}" srcOrd="5" destOrd="0" presId="urn:microsoft.com/office/officeart/2005/8/layout/vList2"/>
    <dgm:cxn modelId="{AA9161D7-AE66-404B-A554-456F39DDF8A6}" type="presParOf" srcId="{828B15F3-A97A-4A9A-A2D7-F1073A730A9F}" destId="{270E1A47-C2A2-4A08-8C85-CFDDAF7A728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AC3F51-DDE3-4A95-9AE2-36AC22B34A8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FA4ABC17-1029-4C4C-B5B6-B33501956C1B}">
      <dgm:prSet/>
      <dgm:spPr/>
      <dgm:t>
        <a:bodyPr/>
        <a:lstStyle/>
        <a:p>
          <a:r>
            <a:rPr lang="tr-TR" b="1" dirty="0"/>
            <a:t>E-Posta Başlığı</a:t>
          </a:r>
          <a:endParaRPr lang="tr-TR" dirty="0"/>
        </a:p>
      </dgm:t>
    </dgm:pt>
    <dgm:pt modelId="{71280489-4240-4B0C-A71F-45B67326A35D}" type="parTrans" cxnId="{2999DC2B-AC9E-4111-983A-40808A077A8D}">
      <dgm:prSet/>
      <dgm:spPr/>
      <dgm:t>
        <a:bodyPr/>
        <a:lstStyle/>
        <a:p>
          <a:endParaRPr lang="tr-TR"/>
        </a:p>
      </dgm:t>
    </dgm:pt>
    <dgm:pt modelId="{2073EA21-34CA-4A60-8D33-07ED2A022980}" type="sibTrans" cxnId="{2999DC2B-AC9E-4111-983A-40808A077A8D}">
      <dgm:prSet/>
      <dgm:spPr/>
      <dgm:t>
        <a:bodyPr/>
        <a:lstStyle/>
        <a:p>
          <a:endParaRPr lang="tr-TR"/>
        </a:p>
      </dgm:t>
    </dgm:pt>
    <dgm:pt modelId="{0E450EA3-3F9A-478D-98FE-DF5DA7A18254}" type="pres">
      <dgm:prSet presAssocID="{1BAC3F51-DDE3-4A95-9AE2-36AC22B34A81}" presName="linear" presStyleCnt="0">
        <dgm:presLayoutVars>
          <dgm:animLvl val="lvl"/>
          <dgm:resizeHandles val="exact"/>
        </dgm:presLayoutVars>
      </dgm:prSet>
      <dgm:spPr/>
    </dgm:pt>
    <dgm:pt modelId="{816083ED-013C-4055-B828-AC6A847A84A5}" type="pres">
      <dgm:prSet presAssocID="{FA4ABC17-1029-4C4C-B5B6-B33501956C1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D97512B-0B8F-441A-9404-BCA37A18255F}" type="presOf" srcId="{FA4ABC17-1029-4C4C-B5B6-B33501956C1B}" destId="{816083ED-013C-4055-B828-AC6A847A84A5}" srcOrd="0" destOrd="0" presId="urn:microsoft.com/office/officeart/2005/8/layout/vList2"/>
    <dgm:cxn modelId="{2999DC2B-AC9E-4111-983A-40808A077A8D}" srcId="{1BAC3F51-DDE3-4A95-9AE2-36AC22B34A81}" destId="{FA4ABC17-1029-4C4C-B5B6-B33501956C1B}" srcOrd="0" destOrd="0" parTransId="{71280489-4240-4B0C-A71F-45B67326A35D}" sibTransId="{2073EA21-34CA-4A60-8D33-07ED2A022980}"/>
    <dgm:cxn modelId="{730E1A57-42CA-46CF-B5DD-DF3D01705B1F}" type="presOf" srcId="{1BAC3F51-DDE3-4A95-9AE2-36AC22B34A81}" destId="{0E450EA3-3F9A-478D-98FE-DF5DA7A18254}" srcOrd="0" destOrd="0" presId="urn:microsoft.com/office/officeart/2005/8/layout/vList2"/>
    <dgm:cxn modelId="{9002BADC-F90A-45A1-A2FE-1870923E5F70}" type="presParOf" srcId="{0E450EA3-3F9A-478D-98FE-DF5DA7A18254}" destId="{816083ED-013C-4055-B828-AC6A847A84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5DE41A-70CE-44C6-ACAE-12BAB1B4B7B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2FE0D2E3-92AD-4D2F-A5DE-E49F2FF3935C}">
      <dgm:prSet/>
      <dgm:spPr/>
      <dgm:t>
        <a:bodyPr/>
        <a:lstStyle/>
        <a:p>
          <a:r>
            <a:rPr lang="tr-TR" b="1"/>
            <a:t>E-Posta İçeriği</a:t>
          </a:r>
          <a:endParaRPr lang="tr-TR"/>
        </a:p>
      </dgm:t>
    </dgm:pt>
    <dgm:pt modelId="{08DA6882-F1EF-4167-8026-565B68404365}" type="parTrans" cxnId="{D6B9248B-1117-4DE1-8514-41EB205E9BAF}">
      <dgm:prSet/>
      <dgm:spPr/>
      <dgm:t>
        <a:bodyPr/>
        <a:lstStyle/>
        <a:p>
          <a:endParaRPr lang="tr-TR"/>
        </a:p>
      </dgm:t>
    </dgm:pt>
    <dgm:pt modelId="{7A4A461C-567A-4F88-92F1-1B97C069E9DC}" type="sibTrans" cxnId="{D6B9248B-1117-4DE1-8514-41EB205E9BAF}">
      <dgm:prSet/>
      <dgm:spPr/>
      <dgm:t>
        <a:bodyPr/>
        <a:lstStyle/>
        <a:p>
          <a:endParaRPr lang="tr-TR"/>
        </a:p>
      </dgm:t>
    </dgm:pt>
    <dgm:pt modelId="{A146B140-E304-42E1-96BB-D965EA30A01A}" type="pres">
      <dgm:prSet presAssocID="{675DE41A-70CE-44C6-ACAE-12BAB1B4B7BC}" presName="linear" presStyleCnt="0">
        <dgm:presLayoutVars>
          <dgm:animLvl val="lvl"/>
          <dgm:resizeHandles val="exact"/>
        </dgm:presLayoutVars>
      </dgm:prSet>
      <dgm:spPr/>
    </dgm:pt>
    <dgm:pt modelId="{6B03F885-8854-48F6-A631-18AAB3548E42}" type="pres">
      <dgm:prSet presAssocID="{2FE0D2E3-92AD-4D2F-A5DE-E49F2FF3935C}" presName="parentText" presStyleLbl="node1" presStyleIdx="0" presStyleCnt="1" custLinFactNeighborX="3286" custLinFactNeighborY="68247">
        <dgm:presLayoutVars>
          <dgm:chMax val="0"/>
          <dgm:bulletEnabled val="1"/>
        </dgm:presLayoutVars>
      </dgm:prSet>
      <dgm:spPr/>
    </dgm:pt>
  </dgm:ptLst>
  <dgm:cxnLst>
    <dgm:cxn modelId="{03D34023-D4F1-4908-B056-761AE8C4B735}" type="presOf" srcId="{2FE0D2E3-92AD-4D2F-A5DE-E49F2FF3935C}" destId="{6B03F885-8854-48F6-A631-18AAB3548E42}" srcOrd="0" destOrd="0" presId="urn:microsoft.com/office/officeart/2005/8/layout/vList2"/>
    <dgm:cxn modelId="{9387185F-3E40-4895-8B63-533DE3A2943D}" type="presOf" srcId="{675DE41A-70CE-44C6-ACAE-12BAB1B4B7BC}" destId="{A146B140-E304-42E1-96BB-D965EA30A01A}" srcOrd="0" destOrd="0" presId="urn:microsoft.com/office/officeart/2005/8/layout/vList2"/>
    <dgm:cxn modelId="{D6B9248B-1117-4DE1-8514-41EB205E9BAF}" srcId="{675DE41A-70CE-44C6-ACAE-12BAB1B4B7BC}" destId="{2FE0D2E3-92AD-4D2F-A5DE-E49F2FF3935C}" srcOrd="0" destOrd="0" parTransId="{08DA6882-F1EF-4167-8026-565B68404365}" sibTransId="{7A4A461C-567A-4F88-92F1-1B97C069E9DC}"/>
    <dgm:cxn modelId="{CCCDAEF2-6E2B-4F29-AE7D-810E492AD0AF}" type="presParOf" srcId="{A146B140-E304-42E1-96BB-D965EA30A01A}" destId="{6B03F885-8854-48F6-A631-18AAB3548E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E40E2-D4EF-48A8-85D8-A3DA585CAF54}">
      <dsp:nvSpPr>
        <dsp:cNvPr id="0" name=""/>
        <dsp:cNvSpPr/>
      </dsp:nvSpPr>
      <dsp:spPr>
        <a:xfrm>
          <a:off x="114" y="0"/>
          <a:ext cx="1530846" cy="3699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Evrak onaylama sürecini otomatize etmek</a:t>
          </a:r>
        </a:p>
      </dsp:txBody>
      <dsp:txXfrm>
        <a:off x="114" y="1479973"/>
        <a:ext cx="1530846" cy="1479973"/>
      </dsp:txXfrm>
    </dsp:sp>
    <dsp:sp modelId="{3E694513-0CAA-42AE-BDBE-B929857A85E5}">
      <dsp:nvSpPr>
        <dsp:cNvPr id="0" name=""/>
        <dsp:cNvSpPr/>
      </dsp:nvSpPr>
      <dsp:spPr>
        <a:xfrm>
          <a:off x="149499" y="221996"/>
          <a:ext cx="1232078" cy="1232078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63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0A97D2-8A90-4F84-AEEF-2D672B15616B}">
      <dsp:nvSpPr>
        <dsp:cNvPr id="0" name=""/>
        <dsp:cNvSpPr/>
      </dsp:nvSpPr>
      <dsp:spPr>
        <a:xfrm>
          <a:off x="1576886" y="0"/>
          <a:ext cx="1530846" cy="3699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Evrakların tam/eksiksiz olarak kontrol edilebilmesi</a:t>
          </a:r>
        </a:p>
      </dsp:txBody>
      <dsp:txXfrm>
        <a:off x="1576886" y="1479973"/>
        <a:ext cx="1530846" cy="1479973"/>
      </dsp:txXfrm>
    </dsp:sp>
    <dsp:sp modelId="{40884198-D086-4E20-B449-D8DD6F5A5CC0}">
      <dsp:nvSpPr>
        <dsp:cNvPr id="0" name=""/>
        <dsp:cNvSpPr/>
      </dsp:nvSpPr>
      <dsp:spPr>
        <a:xfrm>
          <a:off x="1726270" y="221996"/>
          <a:ext cx="1232078" cy="1232078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17000" r="-17000"/>
          </a:stretch>
        </a:blipFill>
        <a:ln w="63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C7668C-4249-44DB-862B-8E8ED4406565}">
      <dsp:nvSpPr>
        <dsp:cNvPr id="0" name=""/>
        <dsp:cNvSpPr/>
      </dsp:nvSpPr>
      <dsp:spPr>
        <a:xfrm>
          <a:off x="3153658" y="0"/>
          <a:ext cx="1530846" cy="3699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Evrak kontrol işlemlerinde yapılan hataların önlenmesi</a:t>
          </a:r>
        </a:p>
      </dsp:txBody>
      <dsp:txXfrm>
        <a:off x="3153658" y="1479973"/>
        <a:ext cx="1530846" cy="1479973"/>
      </dsp:txXfrm>
    </dsp:sp>
    <dsp:sp modelId="{B2C21077-B819-4E24-8768-8348C67D8003}">
      <dsp:nvSpPr>
        <dsp:cNvPr id="0" name=""/>
        <dsp:cNvSpPr/>
      </dsp:nvSpPr>
      <dsp:spPr>
        <a:xfrm>
          <a:off x="3303042" y="221996"/>
          <a:ext cx="1232078" cy="1232078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  <a:ln w="63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586143-5334-449D-91CB-C86E33E71745}">
      <dsp:nvSpPr>
        <dsp:cNvPr id="0" name=""/>
        <dsp:cNvSpPr/>
      </dsp:nvSpPr>
      <dsp:spPr>
        <a:xfrm>
          <a:off x="4730429" y="0"/>
          <a:ext cx="1530846" cy="3699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Evrak kontrolde kalite oranının artması</a:t>
          </a:r>
        </a:p>
      </dsp:txBody>
      <dsp:txXfrm>
        <a:off x="4730429" y="1479973"/>
        <a:ext cx="1530846" cy="1479973"/>
      </dsp:txXfrm>
    </dsp:sp>
    <dsp:sp modelId="{F591DE4E-1CC9-4D4E-8422-5A17317316A1}">
      <dsp:nvSpPr>
        <dsp:cNvPr id="0" name=""/>
        <dsp:cNvSpPr/>
      </dsp:nvSpPr>
      <dsp:spPr>
        <a:xfrm>
          <a:off x="4879813" y="221996"/>
          <a:ext cx="1232078" cy="1232078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17000" r="-17000"/>
          </a:stretch>
        </a:blipFill>
        <a:ln w="63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101E8CC-BBC9-45A5-B770-AE2C12C1D1F1}">
      <dsp:nvSpPr>
        <dsp:cNvPr id="0" name=""/>
        <dsp:cNvSpPr/>
      </dsp:nvSpPr>
      <dsp:spPr>
        <a:xfrm>
          <a:off x="6307201" y="0"/>
          <a:ext cx="1530846" cy="3699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Zaman ve emek tasarrufu sağlanması</a:t>
          </a:r>
        </a:p>
      </dsp:txBody>
      <dsp:txXfrm>
        <a:off x="6307201" y="1479973"/>
        <a:ext cx="1530846" cy="1479973"/>
      </dsp:txXfrm>
    </dsp:sp>
    <dsp:sp modelId="{DD249063-FB77-4D20-81C1-36C9EFC224A9}">
      <dsp:nvSpPr>
        <dsp:cNvPr id="0" name=""/>
        <dsp:cNvSpPr/>
      </dsp:nvSpPr>
      <dsp:spPr>
        <a:xfrm>
          <a:off x="6456585" y="221996"/>
          <a:ext cx="1232078" cy="1232078"/>
        </a:xfrm>
        <a:prstGeom prst="ellipse">
          <a:avLst/>
        </a:prstGeom>
        <a:blipFill>
          <a:blip xmlns:r="http://schemas.openxmlformats.org/officeDocument/2006/relationships" r:embed="rId5"/>
          <a:srcRect/>
          <a:stretch>
            <a:fillRect l="-39000" r="-39000"/>
          </a:stretch>
        </a:blipFill>
        <a:ln w="63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41FED0-BAB6-4759-9BC0-39032B30D705}">
      <dsp:nvSpPr>
        <dsp:cNvPr id="0" name=""/>
        <dsp:cNvSpPr/>
      </dsp:nvSpPr>
      <dsp:spPr>
        <a:xfrm>
          <a:off x="7883972" y="0"/>
          <a:ext cx="1530846" cy="3699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Gelişen teknolojilerin etkin bir biçimde kullanılması</a:t>
          </a:r>
        </a:p>
      </dsp:txBody>
      <dsp:txXfrm>
        <a:off x="7883972" y="1479973"/>
        <a:ext cx="1530846" cy="1479973"/>
      </dsp:txXfrm>
    </dsp:sp>
    <dsp:sp modelId="{34AA284A-F61B-418D-9959-5EFE9084AE88}">
      <dsp:nvSpPr>
        <dsp:cNvPr id="0" name=""/>
        <dsp:cNvSpPr/>
      </dsp:nvSpPr>
      <dsp:spPr>
        <a:xfrm>
          <a:off x="8033356" y="221996"/>
          <a:ext cx="1232078" cy="1232078"/>
        </a:xfrm>
        <a:prstGeom prst="ellipse">
          <a:avLst/>
        </a:prstGeom>
        <a:blipFill>
          <a:blip xmlns:r="http://schemas.openxmlformats.org/officeDocument/2006/relationships" r:embed="rId6"/>
          <a:srcRect/>
          <a:stretch>
            <a:fillRect l="-32000" r="-32000"/>
          </a:stretch>
        </a:blipFill>
        <a:ln w="63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C40D32-9574-4F9A-BAAB-89305A216B61}">
      <dsp:nvSpPr>
        <dsp:cNvPr id="0" name=""/>
        <dsp:cNvSpPr/>
      </dsp:nvSpPr>
      <dsp:spPr>
        <a:xfrm>
          <a:off x="376597" y="2959947"/>
          <a:ext cx="8661739" cy="554990"/>
        </a:xfrm>
        <a:prstGeom prst="leftRightArrow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44450-FAD5-4587-939F-ED0C233213B4}">
      <dsp:nvSpPr>
        <dsp:cNvPr id="0" name=""/>
        <dsp:cNvSpPr/>
      </dsp:nvSpPr>
      <dsp:spPr>
        <a:xfrm>
          <a:off x="0" y="63721"/>
          <a:ext cx="5604933" cy="5171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E-posta içerik olarak ilgili il müdürlüğü/iş ortağı firma mail adreslerine sağ tarafta bulunan örnekteki gibi e-posta iletilir.</a:t>
          </a:r>
        </a:p>
      </dsp:txBody>
      <dsp:txXfrm>
        <a:off x="25245" y="88966"/>
        <a:ext cx="5554443" cy="466650"/>
      </dsp:txXfrm>
    </dsp:sp>
    <dsp:sp modelId="{6ECCF42B-11C1-49E9-AD4C-567525D45344}">
      <dsp:nvSpPr>
        <dsp:cNvPr id="0" name=""/>
        <dsp:cNvSpPr/>
      </dsp:nvSpPr>
      <dsp:spPr>
        <a:xfrm>
          <a:off x="0" y="618302"/>
          <a:ext cx="5604933" cy="5171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3333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E-posta ile birlikte iş emrine ait hizmetin şebeke türü ve başvuru tarihi bilgileri iletilir.</a:t>
          </a:r>
          <a:endParaRPr lang="tr-TR" sz="1300" kern="1200" dirty="0"/>
        </a:p>
      </dsp:txBody>
      <dsp:txXfrm>
        <a:off x="25245" y="643547"/>
        <a:ext cx="5554443" cy="466650"/>
      </dsp:txXfrm>
    </dsp:sp>
    <dsp:sp modelId="{1DA220AE-1868-48C3-862B-73251F9FDAC4}">
      <dsp:nvSpPr>
        <dsp:cNvPr id="0" name=""/>
        <dsp:cNvSpPr/>
      </dsp:nvSpPr>
      <dsp:spPr>
        <a:xfrm>
          <a:off x="0" y="1172882"/>
          <a:ext cx="5604933" cy="5171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6667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E-Posta ile birlikte hangi iş emri ve hizmet numarasına ait evrak kontrolü yapıldığı bilgisi iletilir.</a:t>
          </a:r>
        </a:p>
      </dsp:txBody>
      <dsp:txXfrm>
        <a:off x="25245" y="1198127"/>
        <a:ext cx="5554443" cy="466650"/>
      </dsp:txXfrm>
    </dsp:sp>
    <dsp:sp modelId="{270E1A47-C2A2-4A08-8C85-CFDDAF7A7280}">
      <dsp:nvSpPr>
        <dsp:cNvPr id="0" name=""/>
        <dsp:cNvSpPr/>
      </dsp:nvSpPr>
      <dsp:spPr>
        <a:xfrm>
          <a:off x="0" y="1727462"/>
          <a:ext cx="5604933" cy="5171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E-posta içeriğinde kontrollere ait detaylı bilgilendirmeler yapılır.</a:t>
          </a:r>
        </a:p>
      </dsp:txBody>
      <dsp:txXfrm>
        <a:off x="25245" y="1752707"/>
        <a:ext cx="5554443" cy="4666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4FB98-2EEE-44B5-AAC5-9C2F4C683306}">
      <dsp:nvSpPr>
        <dsp:cNvPr id="0" name=""/>
        <dsp:cNvSpPr/>
      </dsp:nvSpPr>
      <dsp:spPr>
        <a:xfrm>
          <a:off x="0" y="462384"/>
          <a:ext cx="6096000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Hizmeti açılmış ve evrak/tesis onay işlemleri tamamlanmış iş emirleri kontrol edilir ve kontrol sonuçlarında;</a:t>
          </a:r>
        </a:p>
      </dsp:txBody>
      <dsp:txXfrm>
        <a:off x="59399" y="521783"/>
        <a:ext cx="5977202" cy="1098002"/>
      </dsp:txXfrm>
    </dsp:sp>
    <dsp:sp modelId="{27DB1A02-A7C5-4D5A-8B11-368DA3A1325D}">
      <dsp:nvSpPr>
        <dsp:cNvPr id="0" name=""/>
        <dsp:cNvSpPr/>
      </dsp:nvSpPr>
      <dsp:spPr>
        <a:xfrm>
          <a:off x="0" y="1679184"/>
          <a:ext cx="6096000" cy="1311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600" kern="1200" dirty="0"/>
            <a:t>Yanlış belge yüklenmesi,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600" kern="1200" dirty="0"/>
            <a:t>Eksik belge yüklenmesi,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600" kern="1200" dirty="0"/>
            <a:t>Evrak yüklenmemesi gibi bir durum oluştuğu takdirde ilgili il müdürlüğü ve iş ortağı firmaya e-posta ile bildirim sağlanır.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600" kern="1200" dirty="0"/>
            <a:t>Aynı zamanda KabloRapor üzerinden takibi yapılabilir.</a:t>
          </a:r>
        </a:p>
      </dsp:txBody>
      <dsp:txXfrm>
        <a:off x="0" y="1679184"/>
        <a:ext cx="6096000" cy="13118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782CA-4F1E-4115-98BE-C5F524399091}">
      <dsp:nvSpPr>
        <dsp:cNvPr id="0" name=""/>
        <dsp:cNvSpPr/>
      </dsp:nvSpPr>
      <dsp:spPr>
        <a:xfrm>
          <a:off x="0" y="68639"/>
          <a:ext cx="6829805" cy="6343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RPA ile evrak kontrol/doğrulama süreci bir süre daha manuel evrak onay süreci ile birlikte paralel işletilecektir.</a:t>
          </a:r>
        </a:p>
      </dsp:txBody>
      <dsp:txXfrm>
        <a:off x="30968" y="99607"/>
        <a:ext cx="6767869" cy="572437"/>
      </dsp:txXfrm>
    </dsp:sp>
    <dsp:sp modelId="{0F8F5C49-7070-4163-A843-8370664B9185}">
      <dsp:nvSpPr>
        <dsp:cNvPr id="0" name=""/>
        <dsp:cNvSpPr/>
      </dsp:nvSpPr>
      <dsp:spPr>
        <a:xfrm>
          <a:off x="0" y="743332"/>
          <a:ext cx="6829805" cy="7636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Olumlu senaryoda, manuel evrak kontrol sürecine gerek kalmadan Evrak onaylama işlemi tamamlanacaktır.</a:t>
          </a:r>
        </a:p>
      </dsp:txBody>
      <dsp:txXfrm>
        <a:off x="37277" y="780609"/>
        <a:ext cx="6755251" cy="689064"/>
      </dsp:txXfrm>
    </dsp:sp>
    <dsp:sp modelId="{F834ACC0-FF8E-4278-AD59-CA7E0119A657}">
      <dsp:nvSpPr>
        <dsp:cNvPr id="0" name=""/>
        <dsp:cNvSpPr/>
      </dsp:nvSpPr>
      <dsp:spPr>
        <a:xfrm>
          <a:off x="0" y="1547270"/>
          <a:ext cx="6829805" cy="16011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>
              <a:solidFill>
                <a:schemeClr val="tx1"/>
              </a:solidFill>
            </a:rPr>
            <a:t>Olumsuz senaryoda ise, RPA kontrollerinden geçmeyen bir iş emrine ait evrak kontrol süreci e-posta bilgilendirmesi ile birlikte ilgili birime iletilir. Bu bilgilendirmeden sonra evrak sorumlusu evrakları kontrol eder;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>
              <a:solidFill>
                <a:schemeClr val="tx1"/>
              </a:solidFill>
            </a:rPr>
            <a:t>   </a:t>
          </a:r>
          <a:r>
            <a:rPr lang="tr-TR" sz="1300" b="1" kern="1200" dirty="0">
              <a:solidFill>
                <a:schemeClr val="tx1"/>
              </a:solidFill>
            </a:rPr>
            <a:t> a) </a:t>
          </a:r>
          <a:r>
            <a:rPr lang="tr-TR" sz="1300" kern="1200" dirty="0">
              <a:solidFill>
                <a:schemeClr val="tx1"/>
              </a:solidFill>
            </a:rPr>
            <a:t>İsterse  eksik veya hatalı evrakları tamamlayıp tekrar TEAS’a yükleyerek tekrar RPA evrak kontrol sürecine dahil edebilir.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>
              <a:solidFill>
                <a:schemeClr val="tx1"/>
              </a:solidFill>
            </a:rPr>
            <a:t>    </a:t>
          </a:r>
          <a:r>
            <a:rPr lang="tr-TR" sz="1300" b="1" kern="1200" dirty="0">
              <a:solidFill>
                <a:schemeClr val="tx1"/>
              </a:solidFill>
            </a:rPr>
            <a:t>b) </a:t>
          </a:r>
          <a:r>
            <a:rPr lang="tr-TR" sz="1300" kern="1200" dirty="0">
              <a:solidFill>
                <a:schemeClr val="tx1"/>
              </a:solidFill>
            </a:rPr>
            <a:t>İsterse manuel olarak evrak onaylama sürecine devam edebilir.</a:t>
          </a:r>
        </a:p>
      </dsp:txBody>
      <dsp:txXfrm>
        <a:off x="78161" y="1625431"/>
        <a:ext cx="6673483" cy="1444822"/>
      </dsp:txXfrm>
    </dsp:sp>
    <dsp:sp modelId="{56AB3BC7-D36D-458C-8855-41F8A30FF9C6}">
      <dsp:nvSpPr>
        <dsp:cNvPr id="0" name=""/>
        <dsp:cNvSpPr/>
      </dsp:nvSpPr>
      <dsp:spPr>
        <a:xfrm>
          <a:off x="0" y="3188735"/>
          <a:ext cx="6829805" cy="5438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Olumlu ve olumsuz senaryolarda kontrole ilişkin detaylı e-posta bilgilendirmesi ilgili birime yapılır.</a:t>
          </a:r>
        </a:p>
      </dsp:txBody>
      <dsp:txXfrm>
        <a:off x="26547" y="3215282"/>
        <a:ext cx="6776711" cy="49073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5621B-D129-4573-A198-9993639BD180}">
      <dsp:nvSpPr>
        <dsp:cNvPr id="0" name=""/>
        <dsp:cNvSpPr/>
      </dsp:nvSpPr>
      <dsp:spPr>
        <a:xfrm>
          <a:off x="0" y="9851"/>
          <a:ext cx="7798279" cy="636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Mevcut durumda, manuel evrak onaylama süreci için günlük harcanan yaklaşık zaman maliyeti.</a:t>
          </a:r>
        </a:p>
      </dsp:txBody>
      <dsp:txXfrm>
        <a:off x="31070" y="40921"/>
        <a:ext cx="7736139" cy="5743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6ACE5-7C36-43A3-BD32-E24F815DD506}">
      <dsp:nvSpPr>
        <dsp:cNvPr id="0" name=""/>
        <dsp:cNvSpPr/>
      </dsp:nvSpPr>
      <dsp:spPr>
        <a:xfrm>
          <a:off x="0" y="15256"/>
          <a:ext cx="5184477" cy="35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Not</a:t>
          </a:r>
          <a:r>
            <a:rPr lang="tr-TR" sz="1400" kern="1200" dirty="0"/>
            <a:t>: Tablodaki veriler son 1 yıla ait ortalama değerlerdir.</a:t>
          </a:r>
        </a:p>
      </dsp:txBody>
      <dsp:txXfrm>
        <a:off x="17363" y="32619"/>
        <a:ext cx="5149751" cy="32095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86469-CC0A-4329-8CDC-A1F2223B645D}">
      <dsp:nvSpPr>
        <dsp:cNvPr id="0" name=""/>
        <dsp:cNvSpPr/>
      </dsp:nvSpPr>
      <dsp:spPr>
        <a:xfrm>
          <a:off x="0" y="83315"/>
          <a:ext cx="8143336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RPA Evrak Onay Kontrolleri Kablo Rapor Üzerinden Detaylı Olarak Yapılabilir.</a:t>
          </a:r>
        </a:p>
      </dsp:txBody>
      <dsp:txXfrm>
        <a:off x="23417" y="106732"/>
        <a:ext cx="8096502" cy="43286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EA0B3-7339-4809-BB30-3E89F843CE43}">
      <dsp:nvSpPr>
        <dsp:cNvPr id="0" name=""/>
        <dsp:cNvSpPr/>
      </dsp:nvSpPr>
      <dsp:spPr>
        <a:xfrm>
          <a:off x="0" y="33647"/>
          <a:ext cx="8402129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Projenin Kazanımları</a:t>
          </a:r>
        </a:p>
      </dsp:txBody>
      <dsp:txXfrm>
        <a:off x="25759" y="59406"/>
        <a:ext cx="8350611" cy="476152"/>
      </dsp:txXfrm>
    </dsp:sp>
    <dsp:sp modelId="{6CFDC6EE-E2B9-4393-8092-4FAB329CAC90}">
      <dsp:nvSpPr>
        <dsp:cNvPr id="0" name=""/>
        <dsp:cNvSpPr/>
      </dsp:nvSpPr>
      <dsp:spPr>
        <a:xfrm>
          <a:off x="0" y="561317"/>
          <a:ext cx="8402129" cy="473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6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tr-T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700" kern="1200" dirty="0"/>
            <a:t>Manuel evrak kontrol süreçlerindeki hataların engellenmesi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700" kern="1200" dirty="0"/>
            <a:t>Regülatif sorumlulukların sağlanması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700" kern="1200" dirty="0"/>
            <a:t>Yanlış/geçersiz evrak yüklenmesinin önüne geçilmesi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700" kern="1200" dirty="0"/>
            <a:t>Bilgi eksiği bulunan evrak yüklenmesinin önüne geçilmesi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700" kern="1200" dirty="0"/>
            <a:t>Okunaksız evrak yüklenmesinin önüne geçilmesi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700" kern="1200" dirty="0"/>
            <a:t>İş Ortağı, Çözüm Ortağı, İl Müdürlüğü ve Türksat Elektronik Arşiv Sistemi (TEAS) da ki manuel evrak kontrol süreçlerinin otomatize edilerek;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700" kern="1200" dirty="0"/>
            <a:t>Zaman tasarrufu sağlanması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700" kern="1200" dirty="0"/>
            <a:t>Emek tasarrufu sağlanması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700" kern="1200" dirty="0"/>
            <a:t>Türksat Elektronik Arşiv Sistemi (TEAS)  evrak tarama süreçlerinin yerini, yerinde fotoğraf çekilerek evrakların Tsunami veya CRM üzerinden Türksat Elektronik Arşiv Sistemi (TEAS)  veri tabanına direkt yüklenmesinin sağlanması.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700" kern="1200" dirty="0"/>
            <a:t>İllerden merkeze matbu evrak gönderim sürelerinin toplu olarak daha uzun zaman aralıkları ile yapılabilmesinin sağlanması.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tr-T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tr-TR" sz="1700" kern="1200" dirty="0"/>
        </a:p>
      </dsp:txBody>
      <dsp:txXfrm>
        <a:off x="0" y="561317"/>
        <a:ext cx="8402129" cy="4736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82362-17A4-433B-AF80-46EC88E1DD3B}">
      <dsp:nvSpPr>
        <dsp:cNvPr id="0" name=""/>
        <dsp:cNvSpPr/>
      </dsp:nvSpPr>
      <dsp:spPr>
        <a:xfrm>
          <a:off x="0" y="0"/>
          <a:ext cx="47292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231A1-FEA9-4666-9165-7F66424A21D5}">
      <dsp:nvSpPr>
        <dsp:cNvPr id="0" name=""/>
        <dsp:cNvSpPr/>
      </dsp:nvSpPr>
      <dsp:spPr>
        <a:xfrm>
          <a:off x="0" y="0"/>
          <a:ext cx="4729243" cy="323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u="sng" kern="1200"/>
            <a:t>Not:</a:t>
          </a:r>
          <a:endParaRPr lang="tr-TR" sz="1400" kern="1200"/>
        </a:p>
      </dsp:txBody>
      <dsp:txXfrm>
        <a:off x="0" y="0"/>
        <a:ext cx="4729243" cy="323165"/>
      </dsp:txXfrm>
    </dsp:sp>
    <dsp:sp modelId="{6B319A36-7611-4938-A996-2B40A445B018}">
      <dsp:nvSpPr>
        <dsp:cNvPr id="0" name=""/>
        <dsp:cNvSpPr/>
      </dsp:nvSpPr>
      <dsp:spPr>
        <a:xfrm>
          <a:off x="0" y="323165"/>
          <a:ext cx="47292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52DDB-CCC7-4440-8AC4-608D6E8D091A}">
      <dsp:nvSpPr>
        <dsp:cNvPr id="0" name=""/>
        <dsp:cNvSpPr/>
      </dsp:nvSpPr>
      <dsp:spPr>
        <a:xfrm>
          <a:off x="0" y="323165"/>
          <a:ext cx="4729243" cy="323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Manuel evrak onaylama işlemleri aktif kalacaktır.</a:t>
          </a:r>
        </a:p>
      </dsp:txBody>
      <dsp:txXfrm>
        <a:off x="0" y="323165"/>
        <a:ext cx="4729243" cy="3231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92296-2CCB-4D0F-AB1C-5AE0E900C4B4}">
      <dsp:nvSpPr>
        <dsp:cNvPr id="0" name=""/>
        <dsp:cNvSpPr/>
      </dsp:nvSpPr>
      <dsp:spPr>
        <a:xfrm>
          <a:off x="0" y="570697"/>
          <a:ext cx="6629401" cy="277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515" tIns="458216" rIns="514515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200" kern="1200" dirty="0"/>
            <a:t>Kablo Bilgi Sistemleri Direktörlüğü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200" kern="1200" dirty="0"/>
            <a:t>KH Pazarlama ve Satış Direktörlüğü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200" kern="1200" dirty="0"/>
            <a:t>Kablo Hizmetleri Müşteri İlişkileri Direktörlüğü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200" kern="1200" dirty="0"/>
            <a:t>Kablo Sistemleri Altyapı ve İşletme Direktörlüğü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200" kern="1200" dirty="0"/>
            <a:t>İl Müdürlükleri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200" kern="1200" dirty="0"/>
            <a:t>Yüklenici </a:t>
          </a:r>
          <a:r>
            <a:rPr lang="tr-TR" sz="2200" kern="1200" dirty="0" err="1"/>
            <a:t>OneZero</a:t>
          </a:r>
          <a:r>
            <a:rPr lang="tr-TR" sz="2200" kern="1200" dirty="0"/>
            <a:t>  ( </a:t>
          </a:r>
          <a:r>
            <a:rPr lang="tr-TR" sz="2200" b="0" i="0" kern="1200" dirty="0"/>
            <a:t>Voodoo RPA)</a:t>
          </a:r>
          <a:endParaRPr lang="tr-TR" sz="2200" kern="1200" dirty="0"/>
        </a:p>
      </dsp:txBody>
      <dsp:txXfrm>
        <a:off x="0" y="570697"/>
        <a:ext cx="6629401" cy="2772000"/>
      </dsp:txXfrm>
    </dsp:sp>
    <dsp:sp modelId="{B9D9F7D3-3BC3-429B-B6C5-9E635392534F}">
      <dsp:nvSpPr>
        <dsp:cNvPr id="0" name=""/>
        <dsp:cNvSpPr/>
      </dsp:nvSpPr>
      <dsp:spPr>
        <a:xfrm>
          <a:off x="331470" y="245977"/>
          <a:ext cx="464058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403" tIns="0" rIns="17540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u="sng" kern="1200" dirty="0"/>
            <a:t>Proje Paydaşları</a:t>
          </a:r>
          <a:endParaRPr lang="tr-TR" sz="2200" kern="1200" dirty="0"/>
        </a:p>
      </dsp:txBody>
      <dsp:txXfrm>
        <a:off x="363173" y="277680"/>
        <a:ext cx="4577174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5EDF1-5F39-4424-9FF2-C1F17D5D75E1}">
      <dsp:nvSpPr>
        <dsp:cNvPr id="0" name=""/>
        <dsp:cNvSpPr/>
      </dsp:nvSpPr>
      <dsp:spPr>
        <a:xfrm>
          <a:off x="0" y="409877"/>
          <a:ext cx="11704320" cy="5301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385" tIns="395732" rIns="908385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tr-TR" sz="1900" kern="1200" dirty="0"/>
            <a:t>RPA robotu kontrolleri sonrasında evrak onay işlemleri </a:t>
          </a:r>
          <a:r>
            <a:rPr lang="tr-TR" sz="1900" b="1" kern="1200" dirty="0"/>
            <a:t>sorunsuz</a:t>
          </a:r>
          <a:r>
            <a:rPr lang="tr-TR" sz="1900" kern="1200" dirty="0"/>
            <a:t> </a:t>
          </a:r>
          <a:r>
            <a:rPr lang="tr-TR" sz="1900" b="1" kern="1200" dirty="0"/>
            <a:t>ise</a:t>
          </a:r>
          <a:r>
            <a:rPr lang="tr-TR" sz="1900" kern="1200" dirty="0"/>
            <a:t>,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tr-TR" sz="1900" kern="1200" dirty="0"/>
            <a:t>Evrak onay işlemi yapılarak il müdürlüğü ve ilgili iş ortağı firmanın iletilen </a:t>
          </a:r>
          <a:r>
            <a:rPr lang="tr-TR" sz="1900" b="1" kern="1200" dirty="0"/>
            <a:t>mail</a:t>
          </a:r>
          <a:endParaRPr lang="tr-T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r-TR" sz="1900" kern="1200" dirty="0"/>
            <a:t>adreslerine evrak onayı yapıldığına dair bilgilendirme yapılır.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tr-TR" sz="1900" kern="1200" dirty="0"/>
            <a:t>RPA robotu kontrolleri sırasında herhangi bir adımda </a:t>
          </a:r>
          <a:r>
            <a:rPr lang="tr-TR" sz="1900" b="1" kern="1200" dirty="0"/>
            <a:t>sorun/eksiklik var ise</a:t>
          </a:r>
          <a:r>
            <a:rPr lang="tr-TR" sz="1900" kern="1200" dirty="0"/>
            <a:t>,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tr-TR" sz="1900" kern="1200" dirty="0"/>
            <a:t>Evrak onay işlemi yapılmadan ilgili il müdürlüğü ve iş ortağı firmanın iletilen </a:t>
          </a:r>
          <a:r>
            <a:rPr lang="tr-TR" sz="1900" b="1" kern="1200" dirty="0"/>
            <a:t>mail</a:t>
          </a:r>
          <a:endParaRPr lang="tr-T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tr-TR" sz="1900" kern="1200" dirty="0"/>
            <a:t>      adreslerine bilgilendirme yapılır. 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tr-TR" sz="1900" kern="1200" dirty="0"/>
            <a:t>Sorun/eksiklik olduğu durumda süreç manuel evrak onay yöntemi ile ilerletilebilir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tr-TR" sz="1900" kern="1200" dirty="0"/>
            <a:t>      veya tekrar RPA robotu kontrolüne bırakılabilir.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1900" kern="1200" dirty="0"/>
        </a:p>
      </dsp:txBody>
      <dsp:txXfrm>
        <a:off x="0" y="409877"/>
        <a:ext cx="11704320" cy="5301199"/>
      </dsp:txXfrm>
    </dsp:sp>
    <dsp:sp modelId="{56273954-65CC-41C8-A755-0B159D269476}">
      <dsp:nvSpPr>
        <dsp:cNvPr id="0" name=""/>
        <dsp:cNvSpPr/>
      </dsp:nvSpPr>
      <dsp:spPr>
        <a:xfrm>
          <a:off x="585216" y="129437"/>
          <a:ext cx="8193024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677" tIns="0" rIns="30967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u="none" kern="1200" dirty="0"/>
            <a:t>E-Posta Uyarı Bildirimleri</a:t>
          </a:r>
          <a:endParaRPr lang="tr-TR" sz="1900" u="none" kern="1200" dirty="0"/>
        </a:p>
      </dsp:txBody>
      <dsp:txXfrm>
        <a:off x="612596" y="156817"/>
        <a:ext cx="8138264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083ED-013C-4055-B828-AC6A847A84A5}">
      <dsp:nvSpPr>
        <dsp:cNvPr id="0" name=""/>
        <dsp:cNvSpPr/>
      </dsp:nvSpPr>
      <dsp:spPr>
        <a:xfrm>
          <a:off x="0" y="4778"/>
          <a:ext cx="1803400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E-Posta Başlığı</a:t>
          </a:r>
          <a:endParaRPr lang="tr-TR" sz="1500" kern="1200" dirty="0"/>
        </a:p>
      </dsp:txBody>
      <dsp:txXfrm>
        <a:off x="17563" y="22341"/>
        <a:ext cx="1768274" cy="3246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3F885-8854-48F6-A631-18AAB3548E42}">
      <dsp:nvSpPr>
        <dsp:cNvPr id="0" name=""/>
        <dsp:cNvSpPr/>
      </dsp:nvSpPr>
      <dsp:spPr>
        <a:xfrm>
          <a:off x="0" y="9557"/>
          <a:ext cx="1803400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E-Posta İçeriği</a:t>
          </a:r>
          <a:endParaRPr lang="tr-TR" sz="1500" kern="1200" dirty="0"/>
        </a:p>
      </dsp:txBody>
      <dsp:txXfrm>
        <a:off x="17563" y="27120"/>
        <a:ext cx="1768274" cy="3246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44450-FAD5-4587-939F-ED0C233213B4}">
      <dsp:nvSpPr>
        <dsp:cNvPr id="0" name=""/>
        <dsp:cNvSpPr/>
      </dsp:nvSpPr>
      <dsp:spPr>
        <a:xfrm>
          <a:off x="0" y="63721"/>
          <a:ext cx="5604933" cy="5171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E-posta içerik olarak ilgili il müdürlüğü/iş ortağı firma mail adreslerine sağ tarafta bulunan örnekteki gibi e-posta iletilir.</a:t>
          </a:r>
        </a:p>
      </dsp:txBody>
      <dsp:txXfrm>
        <a:off x="25245" y="88966"/>
        <a:ext cx="5554443" cy="466650"/>
      </dsp:txXfrm>
    </dsp:sp>
    <dsp:sp modelId="{150B4372-67AD-46B3-A96F-2CC5DC8AF59F}">
      <dsp:nvSpPr>
        <dsp:cNvPr id="0" name=""/>
        <dsp:cNvSpPr/>
      </dsp:nvSpPr>
      <dsp:spPr>
        <a:xfrm>
          <a:off x="0" y="618302"/>
          <a:ext cx="5604933" cy="5171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3333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E-posta ile birlikte iş emrine ait hizmetin şebeke türü ve başvuru tarihi bilgileri iletilir.</a:t>
          </a:r>
        </a:p>
      </dsp:txBody>
      <dsp:txXfrm>
        <a:off x="25245" y="643547"/>
        <a:ext cx="5554443" cy="466650"/>
      </dsp:txXfrm>
    </dsp:sp>
    <dsp:sp modelId="{1DA220AE-1868-48C3-862B-73251F9FDAC4}">
      <dsp:nvSpPr>
        <dsp:cNvPr id="0" name=""/>
        <dsp:cNvSpPr/>
      </dsp:nvSpPr>
      <dsp:spPr>
        <a:xfrm>
          <a:off x="0" y="1172882"/>
          <a:ext cx="5604933" cy="5171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6667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E-Posta ile birlikte hangi iş emri ve hizmet numarasına ait evrakların onaylandığı bilgisi iletilir.</a:t>
          </a:r>
        </a:p>
      </dsp:txBody>
      <dsp:txXfrm>
        <a:off x="25245" y="1198127"/>
        <a:ext cx="5554443" cy="466650"/>
      </dsp:txXfrm>
    </dsp:sp>
    <dsp:sp modelId="{270E1A47-C2A2-4A08-8C85-CFDDAF7A7280}">
      <dsp:nvSpPr>
        <dsp:cNvPr id="0" name=""/>
        <dsp:cNvSpPr/>
      </dsp:nvSpPr>
      <dsp:spPr>
        <a:xfrm>
          <a:off x="0" y="1727462"/>
          <a:ext cx="5604933" cy="5171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E-posta içeriğinde kontrollere ait detaylı bilgilendirmeler yapılır.</a:t>
          </a:r>
        </a:p>
      </dsp:txBody>
      <dsp:txXfrm>
        <a:off x="25245" y="1752707"/>
        <a:ext cx="5554443" cy="4666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083ED-013C-4055-B828-AC6A847A84A5}">
      <dsp:nvSpPr>
        <dsp:cNvPr id="0" name=""/>
        <dsp:cNvSpPr/>
      </dsp:nvSpPr>
      <dsp:spPr>
        <a:xfrm>
          <a:off x="0" y="4778"/>
          <a:ext cx="1803400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E-Posta Başlığı</a:t>
          </a:r>
          <a:endParaRPr lang="tr-TR" sz="1500" kern="1200" dirty="0"/>
        </a:p>
      </dsp:txBody>
      <dsp:txXfrm>
        <a:off x="17563" y="22341"/>
        <a:ext cx="1768274" cy="3246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3F885-8854-48F6-A631-18AAB3548E42}">
      <dsp:nvSpPr>
        <dsp:cNvPr id="0" name=""/>
        <dsp:cNvSpPr/>
      </dsp:nvSpPr>
      <dsp:spPr>
        <a:xfrm>
          <a:off x="0" y="9557"/>
          <a:ext cx="1803400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/>
            <a:t>E-Posta İçeriği</a:t>
          </a:r>
          <a:endParaRPr lang="tr-TR" sz="1500" kern="1200"/>
        </a:p>
      </dsp:txBody>
      <dsp:txXfrm>
        <a:off x="17563" y="27120"/>
        <a:ext cx="1768274" cy="324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C22D5-A62A-42B5-A14A-A79136FFEC41}" type="datetimeFigureOut">
              <a:rPr lang="tr-TR" smtClean="0"/>
              <a:t>17.10.2023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91559-B46D-4717-A9E7-FC94203ED0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72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EBB74E2-8717-4A6D-ACB7-EC138B146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7CEBE78-2226-4105-9994-04786D66F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ED17974-D1FF-4474-AFD4-ACC0E5FF1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917E-0AF0-4D9C-A947-8409E8F69CD6}" type="datetimeFigureOut">
              <a:rPr lang="tr-TR" smtClean="0"/>
              <a:t>17.10.2023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448A2E5-24A7-423A-8F43-7D99E0C8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77956D-E605-4447-8D38-A9C936B6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949B-4D70-4797-85EA-F93B798C8F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98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C57869F-2952-4EFF-99BF-28640CF5E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36B1D4A-92DE-43FE-A7B3-DBD8AD6CB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6947E83-4A9A-4A5D-B8CB-7552021F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917E-0AF0-4D9C-A947-8409E8F69CD6}" type="datetimeFigureOut">
              <a:rPr lang="tr-TR" smtClean="0"/>
              <a:t>17.10.2023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BCBA816-8019-45DD-8CF0-188DABAF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0B27332-2E05-4C00-99DD-A331C8D0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949B-4D70-4797-85EA-F93B798C8F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632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1BECDDD-12CD-4010-B2A4-EA57F30EE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88F733A-54CD-4DAB-9763-956CE8A2B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6102FB3-5B8D-42C7-8075-EBBD500F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917E-0AF0-4D9C-A947-8409E8F69CD6}" type="datetimeFigureOut">
              <a:rPr lang="tr-TR" smtClean="0"/>
              <a:t>17.10.2023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21EFF78-0D8F-4CC2-826C-FD1D70FE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7EB84A0-7927-4EA8-8167-88020178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949B-4D70-4797-85EA-F93B798C8F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825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BCA5F33-B814-4FA0-88AD-13DC0A7BF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47BC9C-1DE1-4B5E-BE60-0D0A604E0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1B97F1D-5543-4ECD-A003-A720B613B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917E-0AF0-4D9C-A947-8409E8F69CD6}" type="datetimeFigureOut">
              <a:rPr lang="tr-TR" smtClean="0"/>
              <a:t>17.10.2023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1EF57EB-12D1-4442-8560-C1334B1A0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CE5F42B-9243-4471-8357-BA18B0D4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949B-4D70-4797-85EA-F93B798C8F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009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B780121-BACF-474A-9FEF-CC5A074AC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AC44FAB-BB64-49FC-A8DD-5934845CF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AC935D9-9107-485A-87CD-013559A51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917E-0AF0-4D9C-A947-8409E8F69CD6}" type="datetimeFigureOut">
              <a:rPr lang="tr-TR" smtClean="0"/>
              <a:t>17.10.2023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19AE082-0DC6-42DF-BFA4-6E43F4C05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13D3544-4F9A-4086-A73B-E7BC8D57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949B-4D70-4797-85EA-F93B798C8F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881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535E2EF-278B-4410-88DE-4D6F60422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5FF1AC-78D5-4425-9873-748FA56B3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465CC14-BDF0-4DB8-91AC-63B4FE92B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6871E4E-94FD-4BF6-9D6A-F64191C8B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917E-0AF0-4D9C-A947-8409E8F69CD6}" type="datetimeFigureOut">
              <a:rPr lang="tr-TR" smtClean="0"/>
              <a:t>17.10.2023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CA9A777-0E4B-482A-B013-43FDACDA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224548C-6A5D-4BC1-9E3D-C4FDD2B9A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949B-4D70-4797-85EA-F93B798C8F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09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2ED2489-10F5-46A1-9300-49462D57E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C293A79-FEC4-4647-B25A-1449B5397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BC3E0AD-E7E0-4C10-8809-2F25E06F4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6349DFB-E4EB-4D10-8C88-8A7D01E8E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927F7F1-DFAC-4BE0-80EE-7D599A4B5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CA97928-EF1B-47B3-B7E1-1692E2756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917E-0AF0-4D9C-A947-8409E8F69CD6}" type="datetimeFigureOut">
              <a:rPr lang="tr-TR" smtClean="0"/>
              <a:t>17.10.2023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CD25F12-26BD-41FD-B344-13B4FFAFD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6F683A2-D37C-411D-9146-25BCC463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949B-4D70-4797-85EA-F93B798C8F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439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077712F-0BC6-48A4-B361-15BEDC4D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D2A316A-F07C-41E3-93E4-F22CC93A9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917E-0AF0-4D9C-A947-8409E8F69CD6}" type="datetimeFigureOut">
              <a:rPr lang="tr-TR" smtClean="0"/>
              <a:t>17.10.2023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BCA44DB-5510-4CBC-A219-8DF620683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7B791F4-0420-49EA-AD99-38D4D28A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949B-4D70-4797-85EA-F93B798C8F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178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9EDD193-DC79-452E-9366-275770BF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917E-0AF0-4D9C-A947-8409E8F69CD6}" type="datetimeFigureOut">
              <a:rPr lang="tr-TR" smtClean="0"/>
              <a:t>17.10.2023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6BFE78D-7764-4354-8705-33E263185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A545CBA-B275-4316-9E9D-EED79CDDC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949B-4D70-4797-85EA-F93B798C8F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8061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8C7C34F-ED0B-4B7A-B390-7F48B4952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F3F4E6-7606-4FDF-BF40-3988767B6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7011972-3E74-47F7-8243-746EA2DC6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33F7658-91FC-4D5D-A303-8B4D3E6EC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917E-0AF0-4D9C-A947-8409E8F69CD6}" type="datetimeFigureOut">
              <a:rPr lang="tr-TR" smtClean="0"/>
              <a:t>17.10.2023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F51ED52-6555-4164-8A65-D9F2817F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E107716-A329-4E4E-BBFA-4687DD52E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949B-4D70-4797-85EA-F93B798C8F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01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08E2B0A-CFE8-4AF6-BF57-5B6C4157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310F9B2-2EBD-4FA5-A49D-CBF36A9FEC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F2495DD-3A06-4885-AD22-1A62EDFA1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B296CFD-06C6-4964-AF9D-9DE478A96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917E-0AF0-4D9C-A947-8409E8F69CD6}" type="datetimeFigureOut">
              <a:rPr lang="tr-TR" smtClean="0"/>
              <a:t>17.10.2023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37F7C94-B64F-4692-9289-01CF2B5A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83F3B61-2B57-496A-BFBC-058F7010B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949B-4D70-4797-85EA-F93B798C8F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799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02E46DB-2C47-4967-A116-88573C37E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E35CBDB-DB77-432A-81D8-116B481D1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87D822A-4102-4031-A93D-CCD628DF14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1917E-0AF0-4D9C-A947-8409E8F69CD6}" type="datetimeFigureOut">
              <a:rPr lang="tr-TR" smtClean="0"/>
              <a:t>17.10.2023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1F6011A-CB38-44C3-9175-314A5BF70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3D16638-5D09-42C8-BE91-05E9B7C2B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D949B-4D70-4797-85EA-F93B798C8F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618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image" Target="../media/image27.jp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openxmlformats.org/officeDocument/2006/relationships/image" Target="../media/image3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image" Target="../media/image31.png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30.png"/><Relationship Id="rId4" Type="http://schemas.openxmlformats.org/officeDocument/2006/relationships/diagramLayout" Target="../diagrams/layout16.xml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1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image" Target="../media/image1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image" Target="../media/image2.emf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19" Type="http://schemas.openxmlformats.org/officeDocument/2006/relationships/image" Target="../media/image16.png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18" Type="http://schemas.openxmlformats.org/officeDocument/2006/relationships/image" Target="../media/image17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image" Target="../media/image2.emf"/><Relationship Id="rId16" Type="http://schemas.openxmlformats.org/officeDocument/2006/relationships/diagramColors" Target="../diagrams/colors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19" Type="http://schemas.openxmlformats.org/officeDocument/2006/relationships/image" Target="../media/image18.png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diagramDrawing" Target="../diagrams/drawing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diagramColors" Target="../diagrams/colors1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QuickStyle" Target="../diagrams/quickStyle12.xml"/><Relationship Id="rId5" Type="http://schemas.openxmlformats.org/officeDocument/2006/relationships/diagramQuickStyle" Target="../diagrams/quickStyle11.xml"/><Relationship Id="rId10" Type="http://schemas.openxmlformats.org/officeDocument/2006/relationships/diagramLayout" Target="../diagrams/layout12.xml"/><Relationship Id="rId4" Type="http://schemas.openxmlformats.org/officeDocument/2006/relationships/diagramLayout" Target="../diagrams/layout11.xml"/><Relationship Id="rId9" Type="http://schemas.openxmlformats.org/officeDocument/2006/relationships/diagramData" Target="../diagrams/data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80F92251-3A76-46DB-B371-4591A7B53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493" y="1121079"/>
            <a:ext cx="3730907" cy="630153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9CD49A04-07CC-4487-81E0-FDF2AFAFDC98}"/>
              </a:ext>
            </a:extLst>
          </p:cNvPr>
          <p:cNvSpPr txBox="1"/>
          <p:nvPr/>
        </p:nvSpPr>
        <p:spPr>
          <a:xfrm>
            <a:off x="1381613" y="2479906"/>
            <a:ext cx="9433048" cy="1775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11">
              <a:lnSpc>
                <a:spcPct val="130000"/>
              </a:lnSpc>
            </a:pPr>
            <a:r>
              <a:rPr lang="tr-TR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Evrak/Tesis Onay – RPA Projesi</a:t>
            </a:r>
            <a:endParaRPr lang="tr-TR" sz="3200" b="1" dirty="0">
              <a:solidFill>
                <a:srgbClr val="53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11">
              <a:lnSpc>
                <a:spcPct val="130000"/>
              </a:lnSpc>
            </a:pPr>
            <a:endParaRPr lang="tr-TR" b="1" dirty="0">
              <a:solidFill>
                <a:srgbClr val="53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11">
              <a:lnSpc>
                <a:spcPct val="130000"/>
              </a:lnSpc>
            </a:pPr>
            <a:r>
              <a:rPr lang="tr-TR" b="1" dirty="0">
                <a:solidFill>
                  <a:srgbClr val="53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Kablo Bilgi Sistemleri Direktörlüğü </a:t>
            </a:r>
          </a:p>
          <a:p>
            <a:pPr algn="ctr" defTabSz="457211">
              <a:lnSpc>
                <a:spcPct val="130000"/>
              </a:lnSpc>
            </a:pPr>
            <a:r>
              <a:rPr lang="tr-TR" b="1" dirty="0">
                <a:solidFill>
                  <a:srgbClr val="53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Sunumu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D8F4DA2F-C960-4306-9D5E-98E89147F9DD}"/>
              </a:ext>
            </a:extLst>
          </p:cNvPr>
          <p:cNvSpPr txBox="1"/>
          <p:nvPr/>
        </p:nvSpPr>
        <p:spPr>
          <a:xfrm>
            <a:off x="3970018" y="5728389"/>
            <a:ext cx="4163413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11">
              <a:lnSpc>
                <a:spcPct val="130000"/>
              </a:lnSpc>
            </a:pPr>
            <a:r>
              <a:rPr lang="tr-TR" sz="2400" b="1" dirty="0">
                <a:solidFill>
                  <a:srgbClr val="53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Ekim 2022</a:t>
            </a:r>
          </a:p>
        </p:txBody>
      </p:sp>
    </p:spTree>
    <p:extLst>
      <p:ext uri="{BB962C8B-B14F-4D97-AF65-F5344CB8AC3E}">
        <p14:creationId xmlns:p14="http://schemas.microsoft.com/office/powerpoint/2010/main" val="2860108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AEE1B101-BF1E-42AF-8709-668E3C83AE8A}"/>
              </a:ext>
            </a:extLst>
          </p:cNvPr>
          <p:cNvCxnSpPr>
            <a:cxnSpLocks/>
          </p:cNvCxnSpPr>
          <p:nvPr/>
        </p:nvCxnSpPr>
        <p:spPr>
          <a:xfrm>
            <a:off x="279400" y="584175"/>
            <a:ext cx="11607800" cy="0"/>
          </a:xfrm>
          <a:prstGeom prst="line">
            <a:avLst/>
          </a:prstGeom>
          <a:ln w="12700">
            <a:solidFill>
              <a:srgbClr val="0A0A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1">
            <a:extLst>
              <a:ext uri="{FF2B5EF4-FFF2-40B4-BE49-F238E27FC236}">
                <a16:creationId xmlns:a16="http://schemas.microsoft.com/office/drawing/2014/main" id="{81A04A14-8BA8-4D22-A3B5-E818C13F6C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608" y="160367"/>
            <a:ext cx="1620000" cy="273971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3209CCCD-04B2-4946-A92F-7E70A8559F1D}"/>
              </a:ext>
            </a:extLst>
          </p:cNvPr>
          <p:cNvSpPr/>
          <p:nvPr/>
        </p:nvSpPr>
        <p:spPr>
          <a:xfrm>
            <a:off x="287670" y="63441"/>
            <a:ext cx="5185971" cy="414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130000"/>
              </a:lnSpc>
              <a:defRPr/>
            </a:pPr>
            <a:r>
              <a:rPr lang="tr-TR" b="1" dirty="0">
                <a:solidFill>
                  <a:srgbClr val="53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RPA Kontrolü İle Görülen Bazı Hatalı Örnekler</a:t>
            </a:r>
            <a:endParaRPr lang="en-US" b="1" dirty="0">
              <a:solidFill>
                <a:srgbClr val="53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5CB7DED-BE5A-45EE-B776-1234F0ED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DF34-B066-43B4-82F6-34A48516F55C}" type="slidenum">
              <a:rPr lang="tr-TR" smtClean="0"/>
              <a:t>10</a:t>
            </a:fld>
            <a:endParaRPr 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EFCDBF01-9954-473B-BF57-3B074912B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484" y="719603"/>
            <a:ext cx="6598713" cy="66893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52AC411D-116D-42C3-B91A-97224F0D3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46" y="711201"/>
            <a:ext cx="2583922" cy="2042487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4BBD32CA-6276-4C05-856B-9ED84CCB5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749" y="2835210"/>
            <a:ext cx="6694518" cy="779171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E1F1A455-C20E-4EC8-8D13-0012E4F31C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838725"/>
            <a:ext cx="2573868" cy="2189653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4F73E9C5-B979-4372-BA1A-C76314088B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114" y="5379994"/>
            <a:ext cx="4814962" cy="724473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B7D3CAE6-A6A0-4B6E-B848-CC33F5C2E2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6073" y="5449311"/>
            <a:ext cx="6253128" cy="58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68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AEE1B101-BF1E-42AF-8709-668E3C83AE8A}"/>
              </a:ext>
            </a:extLst>
          </p:cNvPr>
          <p:cNvCxnSpPr>
            <a:cxnSpLocks/>
          </p:cNvCxnSpPr>
          <p:nvPr/>
        </p:nvCxnSpPr>
        <p:spPr>
          <a:xfrm>
            <a:off x="279400" y="584175"/>
            <a:ext cx="11607800" cy="0"/>
          </a:xfrm>
          <a:prstGeom prst="line">
            <a:avLst/>
          </a:prstGeom>
          <a:ln w="12700">
            <a:solidFill>
              <a:srgbClr val="0A0A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1">
            <a:extLst>
              <a:ext uri="{FF2B5EF4-FFF2-40B4-BE49-F238E27FC236}">
                <a16:creationId xmlns:a16="http://schemas.microsoft.com/office/drawing/2014/main" id="{81A04A14-8BA8-4D22-A3B5-E818C13F6C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608" y="160367"/>
            <a:ext cx="1620000" cy="273971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3209CCCD-04B2-4946-A92F-7E70A8559F1D}"/>
              </a:ext>
            </a:extLst>
          </p:cNvPr>
          <p:cNvSpPr/>
          <p:nvPr/>
        </p:nvSpPr>
        <p:spPr>
          <a:xfrm>
            <a:off x="287670" y="63441"/>
            <a:ext cx="4134402" cy="414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130000"/>
              </a:lnSpc>
              <a:defRPr/>
            </a:pPr>
            <a:r>
              <a:rPr lang="tr-TR" b="1" dirty="0">
                <a:solidFill>
                  <a:srgbClr val="53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RPA Sürecinin Manuel Sürece Etkisi</a:t>
            </a:r>
            <a:endParaRPr lang="en-US" b="1" dirty="0">
              <a:solidFill>
                <a:srgbClr val="53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5CB7DED-BE5A-45EE-B776-1234F0ED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DF34-B066-43B4-82F6-34A48516F55C}" type="slidenum">
              <a:rPr lang="tr-TR" smtClean="0"/>
              <a:t>11</a:t>
            </a:fld>
            <a:endParaRPr lang="tr-TR"/>
          </a:p>
        </p:txBody>
      </p:sp>
      <p:graphicFrame>
        <p:nvGraphicFramePr>
          <p:cNvPr id="9" name="Diyagram 8">
            <a:extLst>
              <a:ext uri="{FF2B5EF4-FFF2-40B4-BE49-F238E27FC236}">
                <a16:creationId xmlns:a16="http://schemas.microsoft.com/office/drawing/2014/main" id="{95CCDB79-B3CA-48B0-BF59-EFAC154253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0116271"/>
              </p:ext>
            </p:extLst>
          </p:nvPr>
        </p:nvGraphicFramePr>
        <p:xfrm>
          <a:off x="426128" y="1287263"/>
          <a:ext cx="6829805" cy="3801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Resim 7">
            <a:extLst>
              <a:ext uri="{FF2B5EF4-FFF2-40B4-BE49-F238E27FC236}">
                <a16:creationId xmlns:a16="http://schemas.microsoft.com/office/drawing/2014/main" id="{7A7CBBF4-9D45-47ED-8E8A-855A2D02FB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93" y="1363464"/>
            <a:ext cx="4525574" cy="271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02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AEE1B101-BF1E-42AF-8709-668E3C83AE8A}"/>
              </a:ext>
            </a:extLst>
          </p:cNvPr>
          <p:cNvCxnSpPr>
            <a:cxnSpLocks/>
          </p:cNvCxnSpPr>
          <p:nvPr/>
        </p:nvCxnSpPr>
        <p:spPr>
          <a:xfrm>
            <a:off x="279400" y="584175"/>
            <a:ext cx="11607800" cy="0"/>
          </a:xfrm>
          <a:prstGeom prst="line">
            <a:avLst/>
          </a:prstGeom>
          <a:ln w="12700">
            <a:solidFill>
              <a:srgbClr val="0A0A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1">
            <a:extLst>
              <a:ext uri="{FF2B5EF4-FFF2-40B4-BE49-F238E27FC236}">
                <a16:creationId xmlns:a16="http://schemas.microsoft.com/office/drawing/2014/main" id="{81A04A14-8BA8-4D22-A3B5-E818C13F6C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608" y="160367"/>
            <a:ext cx="1620000" cy="273971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3209CCCD-04B2-4946-A92F-7E70A8559F1D}"/>
              </a:ext>
            </a:extLst>
          </p:cNvPr>
          <p:cNvSpPr/>
          <p:nvPr/>
        </p:nvSpPr>
        <p:spPr>
          <a:xfrm>
            <a:off x="287670" y="63441"/>
            <a:ext cx="5917004" cy="414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130000"/>
              </a:lnSpc>
              <a:defRPr/>
            </a:pPr>
            <a:r>
              <a:rPr lang="tr-TR" b="1" dirty="0">
                <a:solidFill>
                  <a:srgbClr val="53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Manuel Evrak Onay Süreci – Ortalama Geçen Zaman</a:t>
            </a:r>
            <a:endParaRPr lang="en-US" b="1" dirty="0">
              <a:solidFill>
                <a:srgbClr val="53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5CB7DED-BE5A-45EE-B776-1234F0ED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DF34-B066-43B4-82F6-34A48516F55C}" type="slidenum">
              <a:rPr lang="tr-TR" smtClean="0"/>
              <a:t>12</a:t>
            </a:fld>
            <a:endParaRPr lang="tr-TR"/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5AAF1B83-7D89-49B2-B033-A38009F92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543306"/>
              </p:ext>
            </p:extLst>
          </p:nvPr>
        </p:nvGraphicFramePr>
        <p:xfrm>
          <a:off x="352962" y="2135831"/>
          <a:ext cx="7798278" cy="1392528"/>
        </p:xfrm>
        <a:graphic>
          <a:graphicData uri="http://schemas.openxmlformats.org/drawingml/2006/table">
            <a:tbl>
              <a:tblPr/>
              <a:tblGrid>
                <a:gridCol w="5500235">
                  <a:extLst>
                    <a:ext uri="{9D8B030D-6E8A-4147-A177-3AD203B41FA5}">
                      <a16:colId xmlns:a16="http://schemas.microsoft.com/office/drawing/2014/main" val="731564356"/>
                    </a:ext>
                  </a:extLst>
                </a:gridCol>
                <a:gridCol w="904148">
                  <a:extLst>
                    <a:ext uri="{9D8B030D-6E8A-4147-A177-3AD203B41FA5}">
                      <a16:colId xmlns:a16="http://schemas.microsoft.com/office/drawing/2014/main" val="45249908"/>
                    </a:ext>
                  </a:extLst>
                </a:gridCol>
                <a:gridCol w="1393895">
                  <a:extLst>
                    <a:ext uri="{9D8B030D-6E8A-4147-A177-3AD203B41FA5}">
                      <a16:colId xmlns:a16="http://schemas.microsoft.com/office/drawing/2014/main" val="1895558706"/>
                    </a:ext>
                  </a:extLst>
                </a:gridCol>
              </a:tblGrid>
              <a:tr h="23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Yıllık Yeni Abonelik Sayısı</a:t>
                      </a:r>
                      <a:endParaRPr lang="tr-T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184.252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Adet/Yıl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991419"/>
                  </a:ext>
                </a:extLst>
              </a:tr>
              <a:tr h="23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 Gün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</a:t>
                      </a:r>
                      <a:endParaRPr lang="tr-T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Gün</a:t>
                      </a:r>
                      <a:endParaRPr lang="tr-T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517229"/>
                  </a:ext>
                </a:extLst>
              </a:tr>
              <a:tr h="23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Günlük Yeni Abonelik Sayısı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Adet/Gün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682877"/>
                  </a:ext>
                </a:extLst>
              </a:tr>
              <a:tr h="23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 Müşteri İçin Ortalama Evrak Kontrol ve Onay Süresi Yaklaşık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Dakika/Adet</a:t>
                      </a:r>
                      <a:endParaRPr lang="tr-T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065349"/>
                  </a:ext>
                </a:extLst>
              </a:tr>
              <a:tr h="23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Günlük Evrak Kontrol ve Onay için Harcanan Dakika Yaklaşık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1.764</a:t>
                      </a:r>
                      <a:endParaRPr lang="tr-T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adam/dakika</a:t>
                      </a:r>
                      <a:endParaRPr lang="tr-T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585591"/>
                  </a:ext>
                </a:extLst>
              </a:tr>
              <a:tr h="23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Günlük Evrak Kontrol ve Onay için Harcanan Saat Yaklaşık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29,40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adam/saat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870386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F52DF1BB-1FC1-48F0-AE5E-F392AF3C8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3528383"/>
            <a:ext cx="12192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Diyagram 9">
            <a:extLst>
              <a:ext uri="{FF2B5EF4-FFF2-40B4-BE49-F238E27FC236}">
                <a16:creationId xmlns:a16="http://schemas.microsoft.com/office/drawing/2014/main" id="{43465E55-E6F9-4DBB-BD9B-D1CD6AB84A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0581126"/>
              </p:ext>
            </p:extLst>
          </p:nvPr>
        </p:nvGraphicFramePr>
        <p:xfrm>
          <a:off x="327803" y="1233578"/>
          <a:ext cx="7798279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yagram 11">
            <a:extLst>
              <a:ext uri="{FF2B5EF4-FFF2-40B4-BE49-F238E27FC236}">
                <a16:creationId xmlns:a16="http://schemas.microsoft.com/office/drawing/2014/main" id="{D0CE4F52-3EF7-44D8-A622-C77B15FAE8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2270066"/>
              </p:ext>
            </p:extLst>
          </p:nvPr>
        </p:nvGraphicFramePr>
        <p:xfrm>
          <a:off x="345055" y="3614468"/>
          <a:ext cx="5184477" cy="370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Resim 10">
            <a:extLst>
              <a:ext uri="{FF2B5EF4-FFF2-40B4-BE49-F238E27FC236}">
                <a16:creationId xmlns:a16="http://schemas.microsoft.com/office/drawing/2014/main" id="{50C634A7-F312-4154-90A4-7646BBD2EA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55" y="2539519"/>
            <a:ext cx="3408308" cy="374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AEE1B101-BF1E-42AF-8709-668E3C83AE8A}"/>
              </a:ext>
            </a:extLst>
          </p:cNvPr>
          <p:cNvCxnSpPr>
            <a:cxnSpLocks/>
          </p:cNvCxnSpPr>
          <p:nvPr/>
        </p:nvCxnSpPr>
        <p:spPr>
          <a:xfrm>
            <a:off x="279400" y="584175"/>
            <a:ext cx="11607800" cy="0"/>
          </a:xfrm>
          <a:prstGeom prst="line">
            <a:avLst/>
          </a:prstGeom>
          <a:ln w="12700">
            <a:solidFill>
              <a:srgbClr val="0A0A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1">
            <a:extLst>
              <a:ext uri="{FF2B5EF4-FFF2-40B4-BE49-F238E27FC236}">
                <a16:creationId xmlns:a16="http://schemas.microsoft.com/office/drawing/2014/main" id="{81A04A14-8BA8-4D22-A3B5-E818C13F6C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608" y="160367"/>
            <a:ext cx="1620000" cy="273971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3209CCCD-04B2-4946-A92F-7E70A8559F1D}"/>
              </a:ext>
            </a:extLst>
          </p:cNvPr>
          <p:cNvSpPr/>
          <p:nvPr/>
        </p:nvSpPr>
        <p:spPr>
          <a:xfrm>
            <a:off x="287670" y="63441"/>
            <a:ext cx="4155818" cy="414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130000"/>
              </a:lnSpc>
              <a:defRPr/>
            </a:pPr>
            <a:r>
              <a:rPr lang="tr-TR" b="1" dirty="0">
                <a:solidFill>
                  <a:srgbClr val="53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Kablo Rapor Üzerinden Süreç Takibi</a:t>
            </a:r>
            <a:endParaRPr lang="en-US" b="1" dirty="0">
              <a:solidFill>
                <a:srgbClr val="53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5CB7DED-BE5A-45EE-B776-1234F0ED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DF34-B066-43B4-82F6-34A48516F55C}" type="slidenum">
              <a:rPr lang="tr-TR" smtClean="0"/>
              <a:t>13</a:t>
            </a:fld>
            <a:endParaRPr lang="tr-TR"/>
          </a:p>
        </p:txBody>
      </p:sp>
      <p:graphicFrame>
        <p:nvGraphicFramePr>
          <p:cNvPr id="11" name="Diyagram 10">
            <a:extLst>
              <a:ext uri="{FF2B5EF4-FFF2-40B4-BE49-F238E27FC236}">
                <a16:creationId xmlns:a16="http://schemas.microsoft.com/office/drawing/2014/main" id="{CBC2FC3F-9CA0-4042-BA41-18FAE8BE3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5373580"/>
              </p:ext>
            </p:extLst>
          </p:nvPr>
        </p:nvGraphicFramePr>
        <p:xfrm>
          <a:off x="224286" y="854015"/>
          <a:ext cx="8143336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Resim 18">
            <a:extLst>
              <a:ext uri="{FF2B5EF4-FFF2-40B4-BE49-F238E27FC236}">
                <a16:creationId xmlns:a16="http://schemas.microsoft.com/office/drawing/2014/main" id="{460D5929-1257-495F-9F70-5A2FA3B3C0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286" y="1491879"/>
            <a:ext cx="1850047" cy="260163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E04977CE-D057-44E4-A40D-9FEAA95AA1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4333" y="1491879"/>
            <a:ext cx="1850047" cy="260163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B1F28276-5E00-44C1-BE11-B3CD8DCD9C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940" y="1752042"/>
            <a:ext cx="1803201" cy="3497291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7FFC7C41-4E30-49D1-BBF2-DE6CB553A4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3275" y="2163190"/>
            <a:ext cx="1817682" cy="2819131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25DF7873-4460-4FED-80ED-6390B06E03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97755" y="1770185"/>
            <a:ext cx="1803201" cy="393005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FC6DD4E5-FD74-4953-8BCF-92EC97ABFD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9514" y="1491879"/>
            <a:ext cx="2504969" cy="3757454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DBEDFFF6-1262-4AC1-85B7-088A064EEE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99617" y="1500346"/>
            <a:ext cx="2902910" cy="4434788"/>
          </a:xfrm>
          <a:prstGeom prst="rect">
            <a:avLst/>
          </a:prstGeom>
        </p:spPr>
      </p:pic>
      <p:grpSp>
        <p:nvGrpSpPr>
          <p:cNvPr id="26" name="Grup 25">
            <a:extLst>
              <a:ext uri="{FF2B5EF4-FFF2-40B4-BE49-F238E27FC236}">
                <a16:creationId xmlns:a16="http://schemas.microsoft.com/office/drawing/2014/main" id="{93CCDF50-EE53-44BE-AEAA-0D08FC3866A7}"/>
              </a:ext>
            </a:extLst>
          </p:cNvPr>
          <p:cNvGrpSpPr/>
          <p:nvPr/>
        </p:nvGrpSpPr>
        <p:grpSpPr>
          <a:xfrm>
            <a:off x="9652000" y="1500346"/>
            <a:ext cx="2123803" cy="1245629"/>
            <a:chOff x="-333691" y="-17615"/>
            <a:chExt cx="6975341" cy="634373"/>
          </a:xfrm>
        </p:grpSpPr>
        <p:sp>
          <p:nvSpPr>
            <p:cNvPr id="27" name="Dikdörtgen: Yuvarlatılmış Köşeler 26">
              <a:extLst>
                <a:ext uri="{FF2B5EF4-FFF2-40B4-BE49-F238E27FC236}">
                  <a16:creationId xmlns:a16="http://schemas.microsoft.com/office/drawing/2014/main" id="{2EC6F1A1-C799-42D3-8290-5F8B7083CE8F}"/>
                </a:ext>
              </a:extLst>
            </p:cNvPr>
            <p:cNvSpPr/>
            <p:nvPr/>
          </p:nvSpPr>
          <p:spPr>
            <a:xfrm>
              <a:off x="-333691" y="-17615"/>
              <a:ext cx="6829805" cy="634373"/>
            </a:xfrm>
            <a:prstGeom prst="roundRect">
              <a:avLst/>
            </a:pr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Dikdörtgen: Yuvarlatılmış Köşeler 4">
              <a:extLst>
                <a:ext uri="{FF2B5EF4-FFF2-40B4-BE49-F238E27FC236}">
                  <a16:creationId xmlns:a16="http://schemas.microsoft.com/office/drawing/2014/main" id="{4F818CF9-DE78-4CEE-A5C1-D4782DE526ED}"/>
                </a:ext>
              </a:extLst>
            </p:cNvPr>
            <p:cNvSpPr txBox="1"/>
            <p:nvPr/>
          </p:nvSpPr>
          <p:spPr>
            <a:xfrm>
              <a:off x="-126218" y="16473"/>
              <a:ext cx="6767868" cy="5724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300" kern="1200" dirty="0"/>
                <a:t>15 Eylül 2023 ile 15 Ekim 2023 arasında yapılan RPA kontrol detayları görülebilir.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4364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AEE1B101-BF1E-42AF-8709-668E3C83AE8A}"/>
              </a:ext>
            </a:extLst>
          </p:cNvPr>
          <p:cNvCxnSpPr>
            <a:cxnSpLocks/>
          </p:cNvCxnSpPr>
          <p:nvPr/>
        </p:nvCxnSpPr>
        <p:spPr>
          <a:xfrm>
            <a:off x="279400" y="584175"/>
            <a:ext cx="11607800" cy="0"/>
          </a:xfrm>
          <a:prstGeom prst="line">
            <a:avLst/>
          </a:prstGeom>
          <a:ln w="12700">
            <a:solidFill>
              <a:srgbClr val="0A0A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1">
            <a:extLst>
              <a:ext uri="{FF2B5EF4-FFF2-40B4-BE49-F238E27FC236}">
                <a16:creationId xmlns:a16="http://schemas.microsoft.com/office/drawing/2014/main" id="{81A04A14-8BA8-4D22-A3B5-E818C13F6C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608" y="160367"/>
            <a:ext cx="1620000" cy="273971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3209CCCD-04B2-4946-A92F-7E70A8559F1D}"/>
              </a:ext>
            </a:extLst>
          </p:cNvPr>
          <p:cNvSpPr/>
          <p:nvPr/>
        </p:nvSpPr>
        <p:spPr>
          <a:xfrm>
            <a:off x="287670" y="63441"/>
            <a:ext cx="5335563" cy="414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130000"/>
              </a:lnSpc>
              <a:defRPr/>
            </a:pPr>
            <a:r>
              <a:rPr lang="tr-TR" b="1" dirty="0">
                <a:solidFill>
                  <a:srgbClr val="53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Kargo Süreçlerinde Projenin Sağladığı Avantaj</a:t>
            </a:r>
            <a:endParaRPr lang="en-US" b="1" dirty="0">
              <a:solidFill>
                <a:srgbClr val="53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5CB7DED-BE5A-45EE-B776-1234F0ED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DF34-B066-43B4-82F6-34A48516F55C}" type="slidenum">
              <a:rPr lang="tr-TR" smtClean="0"/>
              <a:t>14</a:t>
            </a:fld>
            <a:endParaRPr lang="tr-TR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52DF1BB-1FC1-48F0-AE5E-F392AF3C8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3528383"/>
            <a:ext cx="12192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A2D3E672-F9F6-4390-B3E9-43525F1EC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247" y="872370"/>
            <a:ext cx="3241803" cy="29176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36F3B4-7AEB-A89D-8155-5F0DE03CD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8" y="4128812"/>
            <a:ext cx="3594860" cy="22737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9CA7C5-7104-12F9-73E9-03392D951D90}"/>
              </a:ext>
            </a:extLst>
          </p:cNvPr>
          <p:cNvSpPr txBox="1"/>
          <p:nvPr/>
        </p:nvSpPr>
        <p:spPr>
          <a:xfrm>
            <a:off x="287669" y="712492"/>
            <a:ext cx="85545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dirty="0"/>
              <a:t>Projenin devreye alınması ile beraber evrakların kurulum anında veya daha sonrasında Ankara’ya kargolanmadan yerinde dijital olarak TEAS’a yüklenerek RPA tarafından aynı gün içerisinde kontrol edilmesi ve onaylanması  sağlanabilmekte.</a:t>
            </a:r>
          </a:p>
          <a:p>
            <a:pPr lvl="0"/>
            <a:endParaRPr lang="tr-TR" dirty="0"/>
          </a:p>
          <a:p>
            <a:pPr lvl="1"/>
            <a:r>
              <a:rPr lang="tr-TR" dirty="0"/>
              <a:t>Bu durumda ise;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tr-TR" dirty="0"/>
              <a:t>Evrak toplama süreci,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tr-TR" dirty="0"/>
              <a:t>Evrakların il müdürlüklerinde toplanması,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tr-TR" dirty="0"/>
              <a:t>Evrakların Türksat Elektronik Arşiv Sistemi (TEAS)’a iletilmesi ve sisteme yüklenmesi işlemleri daha uzun periyotlar halinde yapılabilir.</a:t>
            </a:r>
          </a:p>
          <a:p>
            <a:pPr lvl="2"/>
            <a:endParaRPr lang="tr-TR" dirty="0"/>
          </a:p>
          <a:p>
            <a:pPr lvl="1"/>
            <a:r>
              <a:rPr lang="tr-TR" dirty="0"/>
              <a:t>Böylece, zaman tasarrufu ile beraber kargolama maliyetlerinde de büyük ölçüde düşüş sağlanacaktır.</a:t>
            </a:r>
          </a:p>
          <a:p>
            <a:endParaRPr lang="en-TR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B57C47-7364-B4EE-BF6D-57A283EE1A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57" y="4144161"/>
            <a:ext cx="3399467" cy="226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26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D29E9544-53F6-441A-A419-CF14B136F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2173858"/>
            <a:ext cx="3301042" cy="2475782"/>
          </a:xfrm>
          <a:prstGeom prst="rect">
            <a:avLst/>
          </a:prstGeom>
        </p:spPr>
      </p:pic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AEE1B101-BF1E-42AF-8709-668E3C83AE8A}"/>
              </a:ext>
            </a:extLst>
          </p:cNvPr>
          <p:cNvCxnSpPr>
            <a:cxnSpLocks/>
          </p:cNvCxnSpPr>
          <p:nvPr/>
        </p:nvCxnSpPr>
        <p:spPr>
          <a:xfrm>
            <a:off x="279400" y="584175"/>
            <a:ext cx="11607800" cy="0"/>
          </a:xfrm>
          <a:prstGeom prst="line">
            <a:avLst/>
          </a:prstGeom>
          <a:ln w="12700">
            <a:solidFill>
              <a:srgbClr val="0A0A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1">
            <a:extLst>
              <a:ext uri="{FF2B5EF4-FFF2-40B4-BE49-F238E27FC236}">
                <a16:creationId xmlns:a16="http://schemas.microsoft.com/office/drawing/2014/main" id="{81A04A14-8BA8-4D22-A3B5-E818C13F6C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608" y="160367"/>
            <a:ext cx="1620000" cy="273971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3209CCCD-04B2-4946-A92F-7E70A8559F1D}"/>
              </a:ext>
            </a:extLst>
          </p:cNvPr>
          <p:cNvSpPr/>
          <p:nvPr/>
        </p:nvSpPr>
        <p:spPr>
          <a:xfrm>
            <a:off x="287670" y="63441"/>
            <a:ext cx="3544560" cy="414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130000"/>
              </a:lnSpc>
              <a:defRPr/>
            </a:pPr>
            <a:r>
              <a:rPr lang="tr-TR" b="1" dirty="0">
                <a:solidFill>
                  <a:srgbClr val="53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Projenin Kazanımları Nelerdir?</a:t>
            </a:r>
            <a:endParaRPr lang="en-US" b="1" dirty="0">
              <a:solidFill>
                <a:srgbClr val="53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5CB7DED-BE5A-45EE-B776-1234F0ED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DF34-B066-43B4-82F6-34A48516F55C}" type="slidenum">
              <a:rPr lang="tr-TR" smtClean="0"/>
              <a:t>15</a:t>
            </a:fld>
            <a:endParaRPr lang="tr-TR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52DF1BB-1FC1-48F0-AE5E-F392AF3C8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3528383"/>
            <a:ext cx="12192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Diyagram 9">
            <a:extLst>
              <a:ext uri="{FF2B5EF4-FFF2-40B4-BE49-F238E27FC236}">
                <a16:creationId xmlns:a16="http://schemas.microsoft.com/office/drawing/2014/main" id="{F10DC69A-1F41-4B64-ABBB-9F3FE2F3E6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3381160"/>
              </p:ext>
            </p:extLst>
          </p:nvPr>
        </p:nvGraphicFramePr>
        <p:xfrm>
          <a:off x="293297" y="888519"/>
          <a:ext cx="8402129" cy="5331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95121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AEE1B101-BF1E-42AF-8709-668E3C83AE8A}"/>
              </a:ext>
            </a:extLst>
          </p:cNvPr>
          <p:cNvCxnSpPr>
            <a:cxnSpLocks/>
          </p:cNvCxnSpPr>
          <p:nvPr/>
        </p:nvCxnSpPr>
        <p:spPr>
          <a:xfrm>
            <a:off x="279400" y="584175"/>
            <a:ext cx="11607800" cy="0"/>
          </a:xfrm>
          <a:prstGeom prst="line">
            <a:avLst/>
          </a:prstGeom>
          <a:ln w="12700">
            <a:solidFill>
              <a:srgbClr val="0A0A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1">
            <a:extLst>
              <a:ext uri="{FF2B5EF4-FFF2-40B4-BE49-F238E27FC236}">
                <a16:creationId xmlns:a16="http://schemas.microsoft.com/office/drawing/2014/main" id="{81A04A14-8BA8-4D22-A3B5-E818C13F6C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608" y="160367"/>
            <a:ext cx="1620000" cy="273971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DAFEA6D4-3A0B-4D17-A715-91B995DF6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DF34-B066-43B4-82F6-34A48516F55C}" type="slidenum">
              <a:rPr lang="tr-TR" smtClean="0"/>
              <a:t>16</a:t>
            </a:fld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0556744-CC03-4CB7-9168-80A1E7B79C16}"/>
              </a:ext>
            </a:extLst>
          </p:cNvPr>
          <p:cNvSpPr txBox="1"/>
          <p:nvPr/>
        </p:nvSpPr>
        <p:spPr>
          <a:xfrm>
            <a:off x="3764618" y="3009612"/>
            <a:ext cx="435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53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Arz ederiz.</a:t>
            </a:r>
          </a:p>
        </p:txBody>
      </p:sp>
    </p:spTree>
    <p:extLst>
      <p:ext uri="{BB962C8B-B14F-4D97-AF65-F5344CB8AC3E}">
        <p14:creationId xmlns:p14="http://schemas.microsoft.com/office/powerpoint/2010/main" val="325404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B5BCB204-263E-44E0-BF65-7F8BF3135DAF}"/>
              </a:ext>
            </a:extLst>
          </p:cNvPr>
          <p:cNvCxnSpPr>
            <a:cxnSpLocks/>
          </p:cNvCxnSpPr>
          <p:nvPr/>
        </p:nvCxnSpPr>
        <p:spPr>
          <a:xfrm>
            <a:off x="279400" y="584175"/>
            <a:ext cx="11607800" cy="0"/>
          </a:xfrm>
          <a:prstGeom prst="line">
            <a:avLst/>
          </a:prstGeom>
          <a:ln w="12700">
            <a:solidFill>
              <a:srgbClr val="0A0A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1">
            <a:extLst>
              <a:ext uri="{FF2B5EF4-FFF2-40B4-BE49-F238E27FC236}">
                <a16:creationId xmlns:a16="http://schemas.microsoft.com/office/drawing/2014/main" id="{533952A2-25D4-4873-9A04-13F95BA798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608" y="160367"/>
            <a:ext cx="1620000" cy="273971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E0685C7D-1CE4-4FD8-87EB-A5D0395ED5D2}"/>
              </a:ext>
            </a:extLst>
          </p:cNvPr>
          <p:cNvSpPr/>
          <p:nvPr/>
        </p:nvSpPr>
        <p:spPr>
          <a:xfrm>
            <a:off x="279278" y="145535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53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Amaç</a:t>
            </a:r>
            <a:endParaRPr lang="tr-TR" dirty="0"/>
          </a:p>
        </p:txBody>
      </p:sp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04991348-7F80-4405-AB1A-FF720E6FE7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9051070"/>
              </p:ext>
            </p:extLst>
          </p:nvPr>
        </p:nvGraphicFramePr>
        <p:xfrm>
          <a:off x="1413933" y="1109133"/>
          <a:ext cx="9414934" cy="3699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4A8D6C5-9136-4E35-8D9D-524D912E1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DF34-B066-43B4-82F6-34A48516F55C}" type="slidenum">
              <a:rPr lang="tr-TR" smtClean="0"/>
              <a:t>2</a:t>
            </a:fld>
            <a:endParaRPr lang="tr-TR"/>
          </a:p>
        </p:txBody>
      </p:sp>
      <p:graphicFrame>
        <p:nvGraphicFramePr>
          <p:cNvPr id="13" name="Diyagram 12">
            <a:extLst>
              <a:ext uri="{FF2B5EF4-FFF2-40B4-BE49-F238E27FC236}">
                <a16:creationId xmlns:a16="http://schemas.microsoft.com/office/drawing/2014/main" id="{364A534F-F7FD-4DBA-89C4-99FB25A932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804194"/>
              </p:ext>
            </p:extLst>
          </p:nvPr>
        </p:nvGraphicFramePr>
        <p:xfrm>
          <a:off x="1403045" y="5538801"/>
          <a:ext cx="4729243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5194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B5BCB204-263E-44E0-BF65-7F8BF3135DAF}"/>
              </a:ext>
            </a:extLst>
          </p:cNvPr>
          <p:cNvCxnSpPr>
            <a:cxnSpLocks/>
          </p:cNvCxnSpPr>
          <p:nvPr/>
        </p:nvCxnSpPr>
        <p:spPr>
          <a:xfrm>
            <a:off x="279400" y="584175"/>
            <a:ext cx="11607800" cy="0"/>
          </a:xfrm>
          <a:prstGeom prst="line">
            <a:avLst/>
          </a:prstGeom>
          <a:ln w="12700">
            <a:solidFill>
              <a:srgbClr val="0A0A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1">
            <a:extLst>
              <a:ext uri="{FF2B5EF4-FFF2-40B4-BE49-F238E27FC236}">
                <a16:creationId xmlns:a16="http://schemas.microsoft.com/office/drawing/2014/main" id="{533952A2-25D4-4873-9A04-13F95BA798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608" y="160367"/>
            <a:ext cx="1620000" cy="273971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E0685C7D-1CE4-4FD8-87EB-A5D0395ED5D2}"/>
              </a:ext>
            </a:extLst>
          </p:cNvPr>
          <p:cNvSpPr/>
          <p:nvPr/>
        </p:nvSpPr>
        <p:spPr>
          <a:xfrm>
            <a:off x="279278" y="145535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53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 Paydaşları</a:t>
            </a:r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4A8D6C5-9136-4E35-8D9D-524D912E1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DF34-B066-43B4-82F6-34A48516F55C}" type="slidenum">
              <a:rPr lang="tr-TR" smtClean="0"/>
              <a:t>3</a:t>
            </a:fld>
            <a:endParaRPr lang="tr-TR"/>
          </a:p>
        </p:txBody>
      </p:sp>
      <p:graphicFrame>
        <p:nvGraphicFramePr>
          <p:cNvPr id="12" name="Diyagram 11">
            <a:extLst>
              <a:ext uri="{FF2B5EF4-FFF2-40B4-BE49-F238E27FC236}">
                <a16:creationId xmlns:a16="http://schemas.microsoft.com/office/drawing/2014/main" id="{C7DCBC40-40C7-4D97-935D-A7A8D73402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5652852"/>
              </p:ext>
            </p:extLst>
          </p:nvPr>
        </p:nvGraphicFramePr>
        <p:xfrm>
          <a:off x="558800" y="1422401"/>
          <a:ext cx="6629401" cy="3588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4">
            <a:extLst>
              <a:ext uri="{FF2B5EF4-FFF2-40B4-BE49-F238E27FC236}">
                <a16:creationId xmlns:a16="http://schemas.microsoft.com/office/drawing/2014/main" id="{ACC00FB1-93AC-4EB5-8017-0598824DC8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429" y="1832330"/>
            <a:ext cx="399644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84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AEE1B101-BF1E-42AF-8709-668E3C83AE8A}"/>
              </a:ext>
            </a:extLst>
          </p:cNvPr>
          <p:cNvCxnSpPr>
            <a:cxnSpLocks/>
          </p:cNvCxnSpPr>
          <p:nvPr/>
        </p:nvCxnSpPr>
        <p:spPr>
          <a:xfrm>
            <a:off x="279400" y="584175"/>
            <a:ext cx="11607800" cy="0"/>
          </a:xfrm>
          <a:prstGeom prst="line">
            <a:avLst/>
          </a:prstGeom>
          <a:ln w="12700">
            <a:solidFill>
              <a:srgbClr val="0A0A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1">
            <a:extLst>
              <a:ext uri="{FF2B5EF4-FFF2-40B4-BE49-F238E27FC236}">
                <a16:creationId xmlns:a16="http://schemas.microsoft.com/office/drawing/2014/main" id="{81A04A14-8BA8-4D22-A3B5-E818C13F6C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608" y="160367"/>
            <a:ext cx="1620000" cy="273971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3209CCCD-04B2-4946-A92F-7E70A8559F1D}"/>
              </a:ext>
            </a:extLst>
          </p:cNvPr>
          <p:cNvSpPr/>
          <p:nvPr/>
        </p:nvSpPr>
        <p:spPr>
          <a:xfrm>
            <a:off x="287670" y="63441"/>
            <a:ext cx="2403222" cy="414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130000"/>
              </a:lnSpc>
              <a:defRPr/>
            </a:pPr>
            <a:r>
              <a:rPr lang="tr-TR" b="1" dirty="0">
                <a:solidFill>
                  <a:srgbClr val="53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Case Diyagramı</a:t>
            </a:r>
            <a:endParaRPr lang="en-US" b="1" i="1" dirty="0">
              <a:solidFill>
                <a:srgbClr val="53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5CB7DED-BE5A-45EE-B776-1234F0ED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DF34-B066-43B4-82F6-34A48516F55C}" type="slidenum">
              <a:rPr lang="tr-TR" smtClean="0"/>
              <a:t>4</a:t>
            </a:fld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F5C4051-65B0-4CFE-B450-F679BED4E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04" y="939799"/>
            <a:ext cx="11698395" cy="505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6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AEE1B101-BF1E-42AF-8709-668E3C83AE8A}"/>
              </a:ext>
            </a:extLst>
          </p:cNvPr>
          <p:cNvCxnSpPr>
            <a:cxnSpLocks/>
          </p:cNvCxnSpPr>
          <p:nvPr/>
        </p:nvCxnSpPr>
        <p:spPr>
          <a:xfrm>
            <a:off x="279400" y="584175"/>
            <a:ext cx="11607800" cy="0"/>
          </a:xfrm>
          <a:prstGeom prst="line">
            <a:avLst/>
          </a:prstGeom>
          <a:ln w="12700">
            <a:solidFill>
              <a:srgbClr val="0A0A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1">
            <a:extLst>
              <a:ext uri="{FF2B5EF4-FFF2-40B4-BE49-F238E27FC236}">
                <a16:creationId xmlns:a16="http://schemas.microsoft.com/office/drawing/2014/main" id="{81A04A14-8BA8-4D22-A3B5-E818C13F6C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608" y="160367"/>
            <a:ext cx="1620000" cy="273971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3209CCCD-04B2-4946-A92F-7E70A8559F1D}"/>
              </a:ext>
            </a:extLst>
          </p:cNvPr>
          <p:cNvSpPr/>
          <p:nvPr/>
        </p:nvSpPr>
        <p:spPr>
          <a:xfrm>
            <a:off x="287670" y="63441"/>
            <a:ext cx="2634054" cy="414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130000"/>
              </a:lnSpc>
              <a:defRPr/>
            </a:pPr>
            <a:r>
              <a:rPr lang="tr-TR" b="1" dirty="0">
                <a:solidFill>
                  <a:srgbClr val="53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Entegrasyon Noktaları</a:t>
            </a:r>
            <a:endParaRPr lang="en-US" b="1" i="1" dirty="0">
              <a:solidFill>
                <a:srgbClr val="53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5CB7DED-BE5A-45EE-B776-1234F0ED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DF34-B066-43B4-82F6-34A48516F55C}" type="slidenum">
              <a:rPr lang="tr-TR" smtClean="0"/>
              <a:t>5</a:t>
            </a:fld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57E23F42-6E42-4CA0-AF44-11820A2C2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98" y="1115764"/>
            <a:ext cx="10860805" cy="480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89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AEE1B101-BF1E-42AF-8709-668E3C83AE8A}"/>
              </a:ext>
            </a:extLst>
          </p:cNvPr>
          <p:cNvCxnSpPr>
            <a:cxnSpLocks/>
          </p:cNvCxnSpPr>
          <p:nvPr/>
        </p:nvCxnSpPr>
        <p:spPr>
          <a:xfrm>
            <a:off x="279400" y="584175"/>
            <a:ext cx="11607800" cy="0"/>
          </a:xfrm>
          <a:prstGeom prst="line">
            <a:avLst/>
          </a:prstGeom>
          <a:ln w="12700">
            <a:solidFill>
              <a:srgbClr val="0A0A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1">
            <a:extLst>
              <a:ext uri="{FF2B5EF4-FFF2-40B4-BE49-F238E27FC236}">
                <a16:creationId xmlns:a16="http://schemas.microsoft.com/office/drawing/2014/main" id="{81A04A14-8BA8-4D22-A3B5-E818C13F6C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608" y="160367"/>
            <a:ext cx="1620000" cy="273971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3209CCCD-04B2-4946-A92F-7E70A8559F1D}"/>
              </a:ext>
            </a:extLst>
          </p:cNvPr>
          <p:cNvSpPr/>
          <p:nvPr/>
        </p:nvSpPr>
        <p:spPr>
          <a:xfrm>
            <a:off x="287670" y="63441"/>
            <a:ext cx="2377574" cy="414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130000"/>
              </a:lnSpc>
              <a:defRPr/>
            </a:pPr>
            <a:r>
              <a:rPr lang="tr-TR" b="1" dirty="0">
                <a:solidFill>
                  <a:srgbClr val="53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E-Posta Bildirimleri </a:t>
            </a:r>
            <a:endParaRPr lang="en-US" b="1" dirty="0">
              <a:solidFill>
                <a:srgbClr val="53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5CB7DED-BE5A-45EE-B776-1234F0ED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DF34-B066-43B4-82F6-34A48516F55C}" type="slidenum">
              <a:rPr lang="tr-TR" smtClean="0"/>
              <a:t>6</a:t>
            </a:fld>
            <a:endParaRPr lang="tr-TR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52DF1BB-1FC1-48F0-AE5E-F392AF3C8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3528383"/>
            <a:ext cx="12192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3ACCD506-44FD-4BA2-A964-AE1B410991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123428"/>
              </p:ext>
            </p:extLst>
          </p:nvPr>
        </p:nvGraphicFramePr>
        <p:xfrm>
          <a:off x="182880" y="734013"/>
          <a:ext cx="11704320" cy="5840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Resim 7">
            <a:extLst>
              <a:ext uri="{FF2B5EF4-FFF2-40B4-BE49-F238E27FC236}">
                <a16:creationId xmlns:a16="http://schemas.microsoft.com/office/drawing/2014/main" id="{8E047253-4FF0-49A6-BE45-DFB5AE429D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877" y="5004246"/>
            <a:ext cx="4017706" cy="6867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816A70-C7A4-FA66-953E-05AA374CA8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704" y="1373102"/>
            <a:ext cx="1422400" cy="1422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7BF38E-82F6-1833-CC19-4CFECAB999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827" y="3141381"/>
            <a:ext cx="1447913" cy="121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19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AEE1B101-BF1E-42AF-8709-668E3C83AE8A}"/>
              </a:ext>
            </a:extLst>
          </p:cNvPr>
          <p:cNvCxnSpPr>
            <a:cxnSpLocks/>
          </p:cNvCxnSpPr>
          <p:nvPr/>
        </p:nvCxnSpPr>
        <p:spPr>
          <a:xfrm>
            <a:off x="279400" y="584175"/>
            <a:ext cx="11607800" cy="0"/>
          </a:xfrm>
          <a:prstGeom prst="line">
            <a:avLst/>
          </a:prstGeom>
          <a:ln w="12700">
            <a:solidFill>
              <a:srgbClr val="0A0A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1">
            <a:extLst>
              <a:ext uri="{FF2B5EF4-FFF2-40B4-BE49-F238E27FC236}">
                <a16:creationId xmlns:a16="http://schemas.microsoft.com/office/drawing/2014/main" id="{81A04A14-8BA8-4D22-A3B5-E818C13F6C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608" y="160367"/>
            <a:ext cx="1620000" cy="273971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3209CCCD-04B2-4946-A92F-7E70A8559F1D}"/>
              </a:ext>
            </a:extLst>
          </p:cNvPr>
          <p:cNvSpPr/>
          <p:nvPr/>
        </p:nvSpPr>
        <p:spPr>
          <a:xfrm>
            <a:off x="287670" y="63441"/>
            <a:ext cx="4621778" cy="414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130000"/>
              </a:lnSpc>
              <a:defRPr/>
            </a:pPr>
            <a:r>
              <a:rPr lang="tr-TR" b="1" dirty="0">
                <a:solidFill>
                  <a:srgbClr val="53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E-Posta Bilgilendirmesi – Olumlu Durum</a:t>
            </a:r>
            <a:endParaRPr lang="en-US" b="1" i="1" dirty="0">
              <a:solidFill>
                <a:srgbClr val="53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5CB7DED-BE5A-45EE-B776-1234F0ED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DF34-B066-43B4-82F6-34A48516F55C}" type="slidenum">
              <a:rPr lang="tr-TR" smtClean="0"/>
              <a:t>7</a:t>
            </a:fld>
            <a:endParaRPr lang="tr-TR"/>
          </a:p>
        </p:txBody>
      </p:sp>
      <p:graphicFrame>
        <p:nvGraphicFramePr>
          <p:cNvPr id="15" name="Diyagram 14">
            <a:extLst>
              <a:ext uri="{FF2B5EF4-FFF2-40B4-BE49-F238E27FC236}">
                <a16:creationId xmlns:a16="http://schemas.microsoft.com/office/drawing/2014/main" id="{4FDF7AC8-A229-42F8-804E-7D33E5884D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4978858"/>
              </p:ext>
            </p:extLst>
          </p:nvPr>
        </p:nvGraphicFramePr>
        <p:xfrm>
          <a:off x="491067" y="872067"/>
          <a:ext cx="180340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yagram 13">
            <a:extLst>
              <a:ext uri="{FF2B5EF4-FFF2-40B4-BE49-F238E27FC236}">
                <a16:creationId xmlns:a16="http://schemas.microsoft.com/office/drawing/2014/main" id="{4DE62403-BAAF-409D-9376-D6F82E02CD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9347789"/>
              </p:ext>
            </p:extLst>
          </p:nvPr>
        </p:nvGraphicFramePr>
        <p:xfrm>
          <a:off x="465668" y="2929467"/>
          <a:ext cx="180340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Diyagram 12">
            <a:extLst>
              <a:ext uri="{FF2B5EF4-FFF2-40B4-BE49-F238E27FC236}">
                <a16:creationId xmlns:a16="http://schemas.microsoft.com/office/drawing/2014/main" id="{0E921AC4-6C21-4F43-A396-54524ED743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824817"/>
              </p:ext>
            </p:extLst>
          </p:nvPr>
        </p:nvGraphicFramePr>
        <p:xfrm>
          <a:off x="457200" y="3310468"/>
          <a:ext cx="5604933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6" name="Resim 5">
            <a:extLst>
              <a:ext uri="{FF2B5EF4-FFF2-40B4-BE49-F238E27FC236}">
                <a16:creationId xmlns:a16="http://schemas.microsoft.com/office/drawing/2014/main" id="{1E60D7EB-9410-49E1-AF2D-54FF91C4A7E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8075" y="1700687"/>
            <a:ext cx="7036031" cy="636113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3394F87-2C7F-4001-AB27-B26920C2518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07787" y="635000"/>
            <a:ext cx="3098880" cy="591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82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AEE1B101-BF1E-42AF-8709-668E3C83AE8A}"/>
              </a:ext>
            </a:extLst>
          </p:cNvPr>
          <p:cNvCxnSpPr>
            <a:cxnSpLocks/>
          </p:cNvCxnSpPr>
          <p:nvPr/>
        </p:nvCxnSpPr>
        <p:spPr>
          <a:xfrm>
            <a:off x="279400" y="584175"/>
            <a:ext cx="11607800" cy="0"/>
          </a:xfrm>
          <a:prstGeom prst="line">
            <a:avLst/>
          </a:prstGeom>
          <a:ln w="12700">
            <a:solidFill>
              <a:srgbClr val="0A0A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1">
            <a:extLst>
              <a:ext uri="{FF2B5EF4-FFF2-40B4-BE49-F238E27FC236}">
                <a16:creationId xmlns:a16="http://schemas.microsoft.com/office/drawing/2014/main" id="{81A04A14-8BA8-4D22-A3B5-E818C13F6C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608" y="160367"/>
            <a:ext cx="1620000" cy="273971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3209CCCD-04B2-4946-A92F-7E70A8559F1D}"/>
              </a:ext>
            </a:extLst>
          </p:cNvPr>
          <p:cNvSpPr/>
          <p:nvPr/>
        </p:nvSpPr>
        <p:spPr>
          <a:xfrm>
            <a:off x="287670" y="63441"/>
            <a:ext cx="4801314" cy="414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130000"/>
              </a:lnSpc>
              <a:defRPr/>
            </a:pPr>
            <a:r>
              <a:rPr lang="tr-TR" b="1" dirty="0">
                <a:solidFill>
                  <a:srgbClr val="53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E-Posta Bilgilendirmesi – Olumsuz Durum</a:t>
            </a:r>
            <a:endParaRPr lang="en-US" b="1" i="1" dirty="0">
              <a:solidFill>
                <a:srgbClr val="53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5CB7DED-BE5A-45EE-B776-1234F0ED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DF34-B066-43B4-82F6-34A48516F55C}" type="slidenum">
              <a:rPr lang="tr-TR" smtClean="0"/>
              <a:t>8</a:t>
            </a:fld>
            <a:endParaRPr lang="tr-TR"/>
          </a:p>
        </p:txBody>
      </p:sp>
      <p:graphicFrame>
        <p:nvGraphicFramePr>
          <p:cNvPr id="15" name="Diyagram 14">
            <a:extLst>
              <a:ext uri="{FF2B5EF4-FFF2-40B4-BE49-F238E27FC236}">
                <a16:creationId xmlns:a16="http://schemas.microsoft.com/office/drawing/2014/main" id="{4FDF7AC8-A229-42F8-804E-7D33E5884DA6}"/>
              </a:ext>
            </a:extLst>
          </p:cNvPr>
          <p:cNvGraphicFramePr/>
          <p:nvPr/>
        </p:nvGraphicFramePr>
        <p:xfrm>
          <a:off x="491067" y="872067"/>
          <a:ext cx="180340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yagram 13">
            <a:extLst>
              <a:ext uri="{FF2B5EF4-FFF2-40B4-BE49-F238E27FC236}">
                <a16:creationId xmlns:a16="http://schemas.microsoft.com/office/drawing/2014/main" id="{4DE62403-BAAF-409D-9376-D6F82E02CD17}"/>
              </a:ext>
            </a:extLst>
          </p:cNvPr>
          <p:cNvGraphicFramePr/>
          <p:nvPr/>
        </p:nvGraphicFramePr>
        <p:xfrm>
          <a:off x="465668" y="2929467"/>
          <a:ext cx="180340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Diyagram 12">
            <a:extLst>
              <a:ext uri="{FF2B5EF4-FFF2-40B4-BE49-F238E27FC236}">
                <a16:creationId xmlns:a16="http://schemas.microsoft.com/office/drawing/2014/main" id="{0E921AC4-6C21-4F43-A396-54524ED743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0474280"/>
              </p:ext>
            </p:extLst>
          </p:nvPr>
        </p:nvGraphicFramePr>
        <p:xfrm>
          <a:off x="457200" y="3310468"/>
          <a:ext cx="5604933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2" name="Resim 1">
            <a:extLst>
              <a:ext uri="{FF2B5EF4-FFF2-40B4-BE49-F238E27FC236}">
                <a16:creationId xmlns:a16="http://schemas.microsoft.com/office/drawing/2014/main" id="{D2598605-4D82-490D-9024-D340ED0F650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6707" y="1659415"/>
            <a:ext cx="6322027" cy="558236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3055FB51-0422-4B81-84D6-CDE78EFFB59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54062" y="719220"/>
            <a:ext cx="3902158" cy="563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94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AEE1B101-BF1E-42AF-8709-668E3C83AE8A}"/>
              </a:ext>
            </a:extLst>
          </p:cNvPr>
          <p:cNvCxnSpPr>
            <a:cxnSpLocks/>
          </p:cNvCxnSpPr>
          <p:nvPr/>
        </p:nvCxnSpPr>
        <p:spPr>
          <a:xfrm>
            <a:off x="279400" y="584175"/>
            <a:ext cx="11607800" cy="0"/>
          </a:xfrm>
          <a:prstGeom prst="line">
            <a:avLst/>
          </a:prstGeom>
          <a:ln w="12700">
            <a:solidFill>
              <a:srgbClr val="0A0A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1">
            <a:extLst>
              <a:ext uri="{FF2B5EF4-FFF2-40B4-BE49-F238E27FC236}">
                <a16:creationId xmlns:a16="http://schemas.microsoft.com/office/drawing/2014/main" id="{81A04A14-8BA8-4D22-A3B5-E818C13F6C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608" y="160367"/>
            <a:ext cx="1620000" cy="273971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3209CCCD-04B2-4946-A92F-7E70A8559F1D}"/>
              </a:ext>
            </a:extLst>
          </p:cNvPr>
          <p:cNvSpPr/>
          <p:nvPr/>
        </p:nvSpPr>
        <p:spPr>
          <a:xfrm>
            <a:off x="287670" y="63441"/>
            <a:ext cx="7178119" cy="414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130000"/>
              </a:lnSpc>
              <a:defRPr/>
            </a:pPr>
            <a:r>
              <a:rPr lang="tr-TR" b="1" dirty="0">
                <a:solidFill>
                  <a:srgbClr val="53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Onaylanmış Evrak/Tesis Kayıtlarının Geçmişe Yönelik Kontrolü</a:t>
            </a:r>
            <a:endParaRPr lang="en-US" b="1" dirty="0">
              <a:solidFill>
                <a:srgbClr val="53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5CB7DED-BE5A-45EE-B776-1234F0ED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DF34-B066-43B4-82F6-34A48516F55C}" type="slidenum">
              <a:rPr lang="tr-TR" smtClean="0"/>
              <a:t>9</a:t>
            </a:fld>
            <a:endParaRPr lang="tr-TR"/>
          </a:p>
        </p:txBody>
      </p:sp>
      <p:graphicFrame>
        <p:nvGraphicFramePr>
          <p:cNvPr id="12" name="Diyagram 11">
            <a:extLst>
              <a:ext uri="{FF2B5EF4-FFF2-40B4-BE49-F238E27FC236}">
                <a16:creationId xmlns:a16="http://schemas.microsoft.com/office/drawing/2014/main" id="{8A1D4D4B-8945-4B30-BD2F-ED3CB0D451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920670"/>
              </p:ext>
            </p:extLst>
          </p:nvPr>
        </p:nvGraphicFramePr>
        <p:xfrm>
          <a:off x="431321" y="6374921"/>
          <a:ext cx="6098875" cy="336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Resim 12">
            <a:extLst>
              <a:ext uri="{FF2B5EF4-FFF2-40B4-BE49-F238E27FC236}">
                <a16:creationId xmlns:a16="http://schemas.microsoft.com/office/drawing/2014/main" id="{873E9C3B-531A-471F-9767-B95C16B272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3666" y="1027240"/>
            <a:ext cx="4155004" cy="5518928"/>
          </a:xfrm>
          <a:prstGeom prst="rect">
            <a:avLst/>
          </a:prstGeom>
        </p:spPr>
      </p:pic>
      <p:graphicFrame>
        <p:nvGraphicFramePr>
          <p:cNvPr id="21" name="Diyagram 20">
            <a:extLst>
              <a:ext uri="{FF2B5EF4-FFF2-40B4-BE49-F238E27FC236}">
                <a16:creationId xmlns:a16="http://schemas.microsoft.com/office/drawing/2014/main" id="{ECFED350-79A6-4815-A115-8A5A368359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5390130"/>
              </p:ext>
            </p:extLst>
          </p:nvPr>
        </p:nvGraphicFramePr>
        <p:xfrm>
          <a:off x="423333" y="1101635"/>
          <a:ext cx="6096000" cy="3453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418078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</TotalTime>
  <Words>833</Words>
  <Application>Microsoft Office PowerPoint</Application>
  <PresentationFormat>Geniş ekran</PresentationFormat>
  <Paragraphs>127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Fatih Ervural</dc:creator>
  <cp:lastModifiedBy>Fatih Ervural</cp:lastModifiedBy>
  <cp:revision>62</cp:revision>
  <dcterms:created xsi:type="dcterms:W3CDTF">2022-08-22T06:06:30Z</dcterms:created>
  <dcterms:modified xsi:type="dcterms:W3CDTF">2023-10-17T12:35:45Z</dcterms:modified>
</cp:coreProperties>
</file>