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3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95D61-CA29-422A-8878-E239DB953EF3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C5506-DB69-4021-930A-DD4EC3AC07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7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Üst Bilgi Yer Tutucusu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D3D4B0-2729-499C-8F6C-00A1201AB232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46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95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42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78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58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86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9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6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60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1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79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82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22D0EEC-B5F8-4483-B7D9-EA5D1C64B884}" type="datetimeFigureOut">
              <a:rPr lang="tr-TR" smtClean="0"/>
              <a:t>24.08.2023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67C0AB5-3D33-4CD6-B5D7-653AFC9A49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8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D93E8E-6FA8-466C-9DFA-0115F925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65" y="324028"/>
            <a:ext cx="11414716" cy="558100"/>
          </a:xfrm>
        </p:spPr>
        <p:txBody>
          <a:bodyPr>
            <a:noAutofit/>
          </a:bodyPr>
          <a:lstStyle/>
          <a:p>
            <a:pPr algn="ctr"/>
            <a:r>
              <a:rPr lang="tr-TR" sz="22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Tahoma" panose="020B0604030504040204" pitchFamily="34" charset="0"/>
                <a:cs typeface="Aparajita" panose="020B0502040204020203" pitchFamily="18" charset="0"/>
              </a:rPr>
              <a:t>Egaranti Projesi</a:t>
            </a:r>
            <a:endParaRPr lang="tr-TR" sz="2200" b="1" dirty="0"/>
          </a:p>
        </p:txBody>
      </p:sp>
      <p:graphicFrame>
        <p:nvGraphicFramePr>
          <p:cNvPr id="12" name="Tablo 6">
            <a:extLst>
              <a:ext uri="{FF2B5EF4-FFF2-40B4-BE49-F238E27FC236}">
                <a16:creationId xmlns:a16="http://schemas.microsoft.com/office/drawing/2014/main" id="{5287C65B-9C86-4883-9B90-DAC6F0277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33197"/>
              </p:ext>
            </p:extLst>
          </p:nvPr>
        </p:nvGraphicFramePr>
        <p:xfrm>
          <a:off x="375665" y="882129"/>
          <a:ext cx="11414716" cy="574043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37229">
                  <a:extLst>
                    <a:ext uri="{9D8B030D-6E8A-4147-A177-3AD203B41FA5}">
                      <a16:colId xmlns:a16="http://schemas.microsoft.com/office/drawing/2014/main" val="140070410"/>
                    </a:ext>
                  </a:extLst>
                </a:gridCol>
                <a:gridCol w="2793496">
                  <a:extLst>
                    <a:ext uri="{9D8B030D-6E8A-4147-A177-3AD203B41FA5}">
                      <a16:colId xmlns:a16="http://schemas.microsoft.com/office/drawing/2014/main" val="3576668518"/>
                    </a:ext>
                  </a:extLst>
                </a:gridCol>
                <a:gridCol w="6683991">
                  <a:extLst>
                    <a:ext uri="{9D8B030D-6E8A-4147-A177-3AD203B41FA5}">
                      <a16:colId xmlns:a16="http://schemas.microsoft.com/office/drawing/2014/main" val="751019586"/>
                    </a:ext>
                  </a:extLst>
                </a:gridCol>
              </a:tblGrid>
              <a:tr h="298993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DURUM: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TAMAMLANDI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YAPILANLAR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Fakir, Delonghi ve Braun E-Ticaret platformlarımız ile entegrasyonlar yapıldı.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Pazaryerlerimiz ile entegrasyonlar yapıldı.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TSS kanalları ile entegrasyonlar yapıldı.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Teknik servislerimiz ile entegrasyonlar yapıldı.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Tüm satış bayilerimiz ile entegrasyonlar yapıldı.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Ürün kutularının üzerine yapıştırabilmek için, QR kodu oluşturuldu.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Egaranti mobil uygulamasında Fakir’in konumlandırıldı.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Garanti süreçleri takibi ve onaylama süreçleri için admin panelleri ve erişim denetimleri oluşturuldu.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Tüm ilgili birimlere eğitimlerin verildi.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Projeyi 3 faza ayırıp ilgili testler yapılarak canlıya alındı.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815898"/>
                  </a:ext>
                </a:extLst>
              </a:tr>
              <a:tr h="298993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BAŞLANGIÇ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01.01.2023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913606"/>
                  </a:ext>
                </a:extLst>
              </a:tr>
              <a:tr h="298993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BİTİŞ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20.08.2023</a:t>
                      </a:r>
                      <a:endParaRPr lang="tr-TR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254445"/>
                  </a:ext>
                </a:extLst>
              </a:tr>
              <a:tr h="298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PLANLANAN BÜTÇE</a:t>
                      </a:r>
                      <a:endParaRPr lang="tr-TR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500.000 TL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475920"/>
                  </a:ext>
                </a:extLst>
              </a:tr>
              <a:tr h="50455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 PAYDAŞLARI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Dijital Dönüşüm Ofisi, Bilgi İşlem</a:t>
                      </a:r>
                    </a:p>
                    <a:p>
                      <a:pPr algn="ctr"/>
                      <a:r>
                        <a:rPr lang="tr-TR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Pazarlama, SSH Birimi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492535"/>
                  </a:ext>
                </a:extLst>
              </a:tr>
              <a:tr h="191934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AÇIKLAMA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Tüm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satış</a:t>
                      </a: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kanallarımızdan satılan ürünlerimizin egaranti uygulamasına otomatik aktarılması ve müşterilerin, yedek parça, servis talep, sigorta ve garanti süreçlerini bu mobil uygulama üzerinden takip edebilmesi projesini kapsamaktadır.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8410731"/>
                  </a:ext>
                </a:extLst>
              </a:tr>
              <a:tr h="203197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FAYDA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Müşterilerimiz, ürün garanti, servis talep, ek garanti, sigorta süreçlerini tek bir mobil uygulama üzerinden yönetebilecektir. Müşteri memnuniyeti ve kişiselleştirilmiş deneyim sağlandı.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714378"/>
                  </a:ext>
                </a:extLst>
              </a:tr>
            </a:tbl>
          </a:graphicData>
        </a:graphic>
      </p:graphicFrame>
      <p:pic>
        <p:nvPicPr>
          <p:cNvPr id="3" name="Grafik 2" descr="Onay işareti düz dolguyla">
            <a:extLst>
              <a:ext uri="{FF2B5EF4-FFF2-40B4-BE49-F238E27FC236}">
                <a16:creationId xmlns:a16="http://schemas.microsoft.com/office/drawing/2014/main" id="{D9880E8C-25BE-157D-967E-1B49650EF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8158" y="852311"/>
            <a:ext cx="384312" cy="38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06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el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em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170</Words>
  <Application>Microsoft Office PowerPoint</Application>
  <PresentationFormat>Geniş ekran</PresentationFormat>
  <Paragraphs>28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Corbel</vt:lpstr>
      <vt:lpstr>Temel</vt:lpstr>
      <vt:lpstr>Egaranti Projesi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Egaranti Projesi</dc:title>
  <dc:creator>Ali ilker Yüceer</dc:creator>
  <cp:lastModifiedBy>Ali ilker Yüceer</cp:lastModifiedBy>
  <cp:revision>4</cp:revision>
  <dcterms:created xsi:type="dcterms:W3CDTF">2023-08-24T09:25:13Z</dcterms:created>
  <dcterms:modified xsi:type="dcterms:W3CDTF">2023-08-24T09:35:29Z</dcterms:modified>
</cp:coreProperties>
</file>