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2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D7BE4-4E07-44ED-9512-34498A703347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A7B2E-8AE0-4445-A2AF-BB1053093C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67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 Bilgi Yer Tutucusu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3D4B0-2729-499C-8F6C-00A1201AB23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5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F7CE93-E152-583A-43EB-C47105696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7F96064-35FD-7063-0E73-43AB0278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BF3229-5115-32D3-563B-FF75EC15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86DF28-082E-2BEA-F8F1-4F64D9FBA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A3B4AD-86AA-32B3-CCBD-C8F8A5F4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28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2D7E6B-A70D-2DC6-473F-647739CC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D2ABFA6-1965-E928-9B00-52EE8A6A7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D79E9D-A1B6-6602-E73F-8C4CD7A1B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3F0070-719C-4E57-62CE-F34C0C26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6C6BC95-E507-B271-8D20-517B9689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81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D7BB1A6-A07C-5C38-57C8-99A49CE22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0011FF2-685E-C4DD-3E10-C335695B1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21C0F7-4900-BFB2-A582-593D144A6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1EAB4D-3ABA-FB34-28E1-E0A47B67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9F8296-E709-F41F-5CB0-052C2F41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6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95F22C-735C-9103-DAEE-FB371347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1CD3DE-565A-C96E-2987-F5C950CE1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3D5890-C609-2225-74ED-808A4B44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4CEADC-61E8-4239-E16E-8CA73B09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1FE848-685C-7269-B164-8B372026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3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CE20EB-47A0-99F1-1EB4-A93B0A27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22B5F0-31DB-89D1-44E5-926646210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BAA91D-01E4-E9D7-89AE-E04286AD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A2E44E-A4CC-282A-5304-35A972A3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57915C-A0C5-2BD6-1F34-C6612026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37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89BEC8-67DB-9218-3CCC-0190CC61B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DBC835-3093-778E-DCA0-36997D157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D7DCEEA-FED9-38B8-DE6B-45DF72A4D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C7078-5D18-7B67-6EA3-CA5F27BB2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BCCCA47-B677-895B-BF47-1868E9A3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BDEE7AA-393D-E4E3-2273-8C0CA3CE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70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E29B94-60C5-FA96-CE3E-4C3487F8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653B92C-CAB1-882B-B5BF-71AA28A7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7CD613-8DE2-A40B-756E-A3636263A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35D5323-016B-F3E4-4074-C2C1E83E4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4F24D1E-2434-D428-04A2-1F79F1D83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2C5CD6-A7E0-1EC9-FFDE-AFA56817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106F51B-BBD0-2AD2-73D6-D0F8EFDD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C8EBE0A-17C4-9449-4E44-6428D9F4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19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4BEE6B-7224-148F-3DF8-D472682E4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1FC8E44-636B-CC54-0E2C-B45A79DE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E28D62C-9F9A-16E9-AD46-9C1F29BCB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01A942E-9598-D659-651E-5331D4D38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3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0C540CF-DC28-960E-91F1-3A652105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5226694-5689-193B-BE54-1576A59BF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31F3D3B-AF8A-B06D-C512-3DC7E790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27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6CA482-B8C7-1B01-8808-03464CE6B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88D9C4-7CA1-832D-71B7-EC64B06C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B1638CF-F5BF-B0C7-6C88-F4F152424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E1B6F2-2D07-9E7B-056F-B54EA281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5A55792-548A-3763-C649-525E7E7D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EDE6BBF-3EB6-3F79-CB75-9640B7289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0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5A271-A9F4-FCF4-D0A8-4A38DB5F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F590BE9-1BD7-1B9A-EA17-BD09306C8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30F1394-BD9A-8397-6C73-6F4F558EB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7FD6653-2F56-09D8-EF9C-A300A323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28370D-E6C4-1ED2-576B-5B65AA7E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D7B38C3-8404-2B5C-4175-B6769F44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43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3AD2A1C-7D69-CE79-8FC3-6EEF4449F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A66335-A4FE-69FC-60D6-358A2F8FB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85EF5A-09BD-89D7-8885-A14675A58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C798E-7C29-4DC1-9E8B-7F7E81150095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BA989F-6B60-3EC7-E395-9DA323B8D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64581A-8D77-B6C1-7B9B-2B671C2DC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056A4-ED58-4842-AC72-030CF649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73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ruhan.com.tr/ddo/tanitim/ik_yapay_zeka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D93E8E-6FA8-466C-9DFA-0115F925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65" y="324028"/>
            <a:ext cx="11414716" cy="558100"/>
          </a:xfrm>
        </p:spPr>
        <p:txBody>
          <a:bodyPr>
            <a:noAutofit/>
          </a:bodyPr>
          <a:lstStyle/>
          <a:p>
            <a:pPr algn="ctr"/>
            <a:r>
              <a:rPr lang="tr-TR" sz="22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ahoma" panose="020B0604030504040204" pitchFamily="34" charset="0"/>
                <a:cs typeface="Aparajita" panose="020B0502040204020203" pitchFamily="18" charset="0"/>
              </a:rPr>
              <a:t>İşe Alım ve Oryantasyon Süreçlerinin Yapay Zeka ve Artırılmış Gerçeklik Teknolojisi ile Dijitalleştirilmesi</a:t>
            </a:r>
            <a:endParaRPr lang="tr-TR" sz="2200" b="1" dirty="0"/>
          </a:p>
        </p:txBody>
      </p:sp>
      <p:graphicFrame>
        <p:nvGraphicFramePr>
          <p:cNvPr id="12" name="Tablo 6">
            <a:extLst>
              <a:ext uri="{FF2B5EF4-FFF2-40B4-BE49-F238E27FC236}">
                <a16:creationId xmlns:a16="http://schemas.microsoft.com/office/drawing/2014/main" id="{5287C65B-9C86-4883-9B90-DAC6F0277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573615"/>
              </p:ext>
            </p:extLst>
          </p:nvPr>
        </p:nvGraphicFramePr>
        <p:xfrm>
          <a:off x="375665" y="882129"/>
          <a:ext cx="11414716" cy="56518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37229">
                  <a:extLst>
                    <a:ext uri="{9D8B030D-6E8A-4147-A177-3AD203B41FA5}">
                      <a16:colId xmlns:a16="http://schemas.microsoft.com/office/drawing/2014/main" val="140070410"/>
                    </a:ext>
                  </a:extLst>
                </a:gridCol>
                <a:gridCol w="2793496">
                  <a:extLst>
                    <a:ext uri="{9D8B030D-6E8A-4147-A177-3AD203B41FA5}">
                      <a16:colId xmlns:a16="http://schemas.microsoft.com/office/drawing/2014/main" val="3576668518"/>
                    </a:ext>
                  </a:extLst>
                </a:gridCol>
                <a:gridCol w="6683991">
                  <a:extLst>
                    <a:ext uri="{9D8B030D-6E8A-4147-A177-3AD203B41FA5}">
                      <a16:colId xmlns:a16="http://schemas.microsoft.com/office/drawing/2014/main" val="751019586"/>
                    </a:ext>
                  </a:extLst>
                </a:gridCol>
              </a:tblGrid>
              <a:tr h="330532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DURUM: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TAMAMLANDI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YAPILANLAR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 teknolojileri yakından takip ederek, fayda oluşturacak şekilde kullanılabilmesini sağlamak.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İnsan Kaynakları birimi ile görüşerek bu teknolojiyi işe alım, eğitim, sunum ve raporlamalarda en faydalı hangi şekilde kullanılabileceğini netleştirmek.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Gerekli API kullanımı için çalışmaların başlatılması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 sistemden istifade edecek insan kaynakları birimi göz önünde bulundurularak, yıllık kaç dakikalık video kullanılabileceğini hesaplamak.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İnsan kaynakları birimine sistemin ne şekilde kullanılabildiğini anlatmak.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Gerekli eğitimlerin verilerek istenilen çıktılara ulaşılmasını sağlamak.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Talep edilen birimler için metinden video teknolojisi ile videoların oluşturulması.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ile ilgili tanıtım videosunun hazırlanması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hlinkClick r:id="rId3"/>
                        </a:rPr>
                        <a:t>https://saruhan.com.tr/ddo/tanitim/ik_yapay_zeka.mp4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815898"/>
                  </a:ext>
                </a:extLst>
              </a:tr>
              <a:tr h="330532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BAŞLANGIÇ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11.05.2023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913606"/>
                  </a:ext>
                </a:extLst>
              </a:tr>
              <a:tr h="330532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BİTİŞ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18.08.2023</a:t>
                      </a:r>
                      <a:endParaRPr lang="tr-TR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254445"/>
                  </a:ext>
                </a:extLst>
              </a:tr>
              <a:tr h="3305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PLANLANAN BÜTÇE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25.000 TL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475920"/>
                  </a:ext>
                </a:extLst>
              </a:tr>
              <a:tr h="547149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PAYDAŞLARI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Dijital Dönüşüm Ofisi, İnsan Kaynakları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92535"/>
                  </a:ext>
                </a:extLst>
              </a:tr>
              <a:tr h="157905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AÇIKLAMA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tr-TR" sz="13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AR ve Yapay Zeka teknolojisi kullanarak, seçilen veya yeniden oluşturulan bir avatar ile metinden video çıktıları elde edilerek, işe alımlarda, oryantasyon ve eğitim süreçlerinin dijitalleştirilmesini kapsar.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8410731"/>
                  </a:ext>
                </a:extLst>
              </a:tr>
              <a:tr h="220351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FAYDA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tr-TR" sz="13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 teknoloji ile işe alımlarda insan kaynaklarının harcadığı efor ve zamanı azaltarak, süreçlerin dijitalleşmesidir. Şirketin dijital skorunu arttırarak fayda sağlayacak bir projedir.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714378"/>
                  </a:ext>
                </a:extLst>
              </a:tr>
            </a:tbl>
          </a:graphicData>
        </a:graphic>
      </p:graphicFrame>
      <p:pic>
        <p:nvPicPr>
          <p:cNvPr id="3" name="Grafik 2" descr="Onay işareti düz dolguyla">
            <a:extLst>
              <a:ext uri="{FF2B5EF4-FFF2-40B4-BE49-F238E27FC236}">
                <a16:creationId xmlns:a16="http://schemas.microsoft.com/office/drawing/2014/main" id="{F38CF7CF-DBBC-BC58-B62B-EB4E90F2F8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78158" y="852311"/>
            <a:ext cx="384312" cy="38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99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204</Words>
  <Application>Microsoft Office PowerPoint</Application>
  <PresentationFormat>Geniş ekran</PresentationFormat>
  <Paragraphs>26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Teması</vt:lpstr>
      <vt:lpstr>İşe Alım ve Oryantasyon Süreçlerinin Yapay Zeka ve Artırılmış Gerçeklik Teknolojisi ile Dijitalleştirilmesi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İşe Alım ve Oryantasyon Süreçlerinin Yapay Zeka ve Artırılmış Gerçeklik Teknolojisi ile Dijitalleştirilmesi</dc:title>
  <dc:creator>Ali ilker Yüceer</dc:creator>
  <cp:lastModifiedBy>Ali ilker Yüceer</cp:lastModifiedBy>
  <cp:revision>2</cp:revision>
  <dcterms:created xsi:type="dcterms:W3CDTF">2023-08-23T15:53:40Z</dcterms:created>
  <dcterms:modified xsi:type="dcterms:W3CDTF">2023-08-24T06:41:58Z</dcterms:modified>
</cp:coreProperties>
</file>